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sldIdLst>
    <p:sldId id="332" r:id="rId2"/>
    <p:sldId id="257" r:id="rId3"/>
    <p:sldId id="312" r:id="rId4"/>
    <p:sldId id="347" r:id="rId5"/>
    <p:sldId id="295" r:id="rId6"/>
    <p:sldId id="326" r:id="rId7"/>
    <p:sldId id="350" r:id="rId8"/>
    <p:sldId id="349" r:id="rId9"/>
    <p:sldId id="351" r:id="rId10"/>
    <p:sldId id="352" r:id="rId11"/>
    <p:sldId id="353" r:id="rId12"/>
    <p:sldId id="355" r:id="rId13"/>
    <p:sldId id="354" r:id="rId14"/>
    <p:sldId id="279" r:id="rId15"/>
    <p:sldId id="346" r:id="rId16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C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59A6CC0-F506-4533-838F-273AB5E9717B}" v="179" dt="2025-06-05T08:38:37.17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69" autoAdjust="0"/>
    <p:restoredTop sz="69962" autoAdjust="0"/>
  </p:normalViewPr>
  <p:slideViewPr>
    <p:cSldViewPr snapToGrid="0">
      <p:cViewPr varScale="1">
        <p:scale>
          <a:sx n="49" d="100"/>
          <a:sy n="49" d="100"/>
        </p:scale>
        <p:origin x="1359" y="36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leksandra ŠTINGL" userId="9b13bb04-7a8d-4c41-bb0a-eb50603dcbc1" providerId="ADAL" clId="{159A6CC0-F506-4533-838F-273AB5E9717B}"/>
    <pc:docChg chg="undo custSel addSld delSld modSld sldOrd">
      <pc:chgData name="Aleksandra ŠTINGL" userId="9b13bb04-7a8d-4c41-bb0a-eb50603dcbc1" providerId="ADAL" clId="{159A6CC0-F506-4533-838F-273AB5E9717B}" dt="2025-06-05T15:02:21.927" v="10081" actId="20577"/>
      <pc:docMkLst>
        <pc:docMk/>
      </pc:docMkLst>
      <pc:sldChg chg="modSp mod">
        <pc:chgData name="Aleksandra ŠTINGL" userId="9b13bb04-7a8d-4c41-bb0a-eb50603dcbc1" providerId="ADAL" clId="{159A6CC0-F506-4533-838F-273AB5E9717B}" dt="2025-06-05T08:20:57.524" v="6300" actId="20577"/>
        <pc:sldMkLst>
          <pc:docMk/>
          <pc:sldMk cId="719601584" sldId="257"/>
        </pc:sldMkLst>
        <pc:spChg chg="mod">
          <ac:chgData name="Aleksandra ŠTINGL" userId="9b13bb04-7a8d-4c41-bb0a-eb50603dcbc1" providerId="ADAL" clId="{159A6CC0-F506-4533-838F-273AB5E9717B}" dt="2025-06-05T08:20:57.524" v="6300" actId="20577"/>
          <ac:spMkLst>
            <pc:docMk/>
            <pc:sldMk cId="719601584" sldId="257"/>
            <ac:spMk id="3" creationId="{00000000-0000-0000-0000-000000000000}"/>
          </ac:spMkLst>
        </pc:spChg>
      </pc:sldChg>
      <pc:sldChg chg="del">
        <pc:chgData name="Aleksandra ŠTINGL" userId="9b13bb04-7a8d-4c41-bb0a-eb50603dcbc1" providerId="ADAL" clId="{159A6CC0-F506-4533-838F-273AB5E9717B}" dt="2025-05-27T07:51:45.925" v="1230" actId="2696"/>
        <pc:sldMkLst>
          <pc:docMk/>
          <pc:sldMk cId="1805643512" sldId="273"/>
        </pc:sldMkLst>
      </pc:sldChg>
      <pc:sldChg chg="del">
        <pc:chgData name="Aleksandra ŠTINGL" userId="9b13bb04-7a8d-4c41-bb0a-eb50603dcbc1" providerId="ADAL" clId="{159A6CC0-F506-4533-838F-273AB5E9717B}" dt="2025-05-27T07:52:17.965" v="1233" actId="2696"/>
        <pc:sldMkLst>
          <pc:docMk/>
          <pc:sldMk cId="2694469653" sldId="277"/>
        </pc:sldMkLst>
      </pc:sldChg>
      <pc:sldChg chg="del">
        <pc:chgData name="Aleksandra ŠTINGL" userId="9b13bb04-7a8d-4c41-bb0a-eb50603dcbc1" providerId="ADAL" clId="{159A6CC0-F506-4533-838F-273AB5E9717B}" dt="2025-05-27T07:51:10.411" v="1222" actId="2696"/>
        <pc:sldMkLst>
          <pc:docMk/>
          <pc:sldMk cId="2330887799" sldId="278"/>
        </pc:sldMkLst>
      </pc:sldChg>
      <pc:sldChg chg="modSp mod">
        <pc:chgData name="Aleksandra ŠTINGL" userId="9b13bb04-7a8d-4c41-bb0a-eb50603dcbc1" providerId="ADAL" clId="{159A6CC0-F506-4533-838F-273AB5E9717B}" dt="2025-05-27T08:15:15.676" v="2032" actId="14100"/>
        <pc:sldMkLst>
          <pc:docMk/>
          <pc:sldMk cId="3398582105" sldId="279"/>
        </pc:sldMkLst>
        <pc:spChg chg="mod">
          <ac:chgData name="Aleksandra ŠTINGL" userId="9b13bb04-7a8d-4c41-bb0a-eb50603dcbc1" providerId="ADAL" clId="{159A6CC0-F506-4533-838F-273AB5E9717B}" dt="2025-05-27T08:15:15.676" v="2032" actId="14100"/>
          <ac:spMkLst>
            <pc:docMk/>
            <pc:sldMk cId="3398582105" sldId="279"/>
            <ac:spMk id="3" creationId="{2D8EB8AF-80DF-ABEB-8EAD-307F399E8ED3}"/>
          </ac:spMkLst>
        </pc:spChg>
      </pc:sldChg>
      <pc:sldChg chg="del">
        <pc:chgData name="Aleksandra ŠTINGL" userId="9b13bb04-7a8d-4c41-bb0a-eb50603dcbc1" providerId="ADAL" clId="{159A6CC0-F506-4533-838F-273AB5E9717B}" dt="2025-05-27T08:12:16.149" v="1977" actId="2696"/>
        <pc:sldMkLst>
          <pc:docMk/>
          <pc:sldMk cId="4058958770" sldId="281"/>
        </pc:sldMkLst>
      </pc:sldChg>
      <pc:sldChg chg="del">
        <pc:chgData name="Aleksandra ŠTINGL" userId="9b13bb04-7a8d-4c41-bb0a-eb50603dcbc1" providerId="ADAL" clId="{159A6CC0-F506-4533-838F-273AB5E9717B}" dt="2025-05-27T07:51:15.087" v="1224" actId="2696"/>
        <pc:sldMkLst>
          <pc:docMk/>
          <pc:sldMk cId="3954299383" sldId="287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3732296120" sldId="289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3551305420" sldId="290"/>
        </pc:sldMkLst>
      </pc:sldChg>
      <pc:sldChg chg="del">
        <pc:chgData name="Aleksandra ŠTINGL" userId="9b13bb04-7a8d-4c41-bb0a-eb50603dcbc1" providerId="ADAL" clId="{159A6CC0-F506-4533-838F-273AB5E9717B}" dt="2025-05-27T07:51:12.333" v="1223" actId="2696"/>
        <pc:sldMkLst>
          <pc:docMk/>
          <pc:sldMk cId="2644515669" sldId="291"/>
        </pc:sldMkLst>
      </pc:sldChg>
      <pc:sldChg chg="del">
        <pc:chgData name="Aleksandra ŠTINGL" userId="9b13bb04-7a8d-4c41-bb0a-eb50603dcbc1" providerId="ADAL" clId="{159A6CC0-F506-4533-838F-273AB5E9717B}" dt="2025-05-27T07:51:36.844" v="1228" actId="2696"/>
        <pc:sldMkLst>
          <pc:docMk/>
          <pc:sldMk cId="1946160779" sldId="292"/>
        </pc:sldMkLst>
      </pc:sldChg>
      <pc:sldChg chg="del">
        <pc:chgData name="Aleksandra ŠTINGL" userId="9b13bb04-7a8d-4c41-bb0a-eb50603dcbc1" providerId="ADAL" clId="{159A6CC0-F506-4533-838F-273AB5E9717B}" dt="2025-05-27T08:12:27.191" v="1979" actId="2696"/>
        <pc:sldMkLst>
          <pc:docMk/>
          <pc:sldMk cId="1807283510" sldId="293"/>
        </pc:sldMkLst>
      </pc:sldChg>
      <pc:sldChg chg="del">
        <pc:chgData name="Aleksandra ŠTINGL" userId="9b13bb04-7a8d-4c41-bb0a-eb50603dcbc1" providerId="ADAL" clId="{159A6CC0-F506-4533-838F-273AB5E9717B}" dt="2025-05-27T08:12:32.711" v="1981" actId="2696"/>
        <pc:sldMkLst>
          <pc:docMk/>
          <pc:sldMk cId="2984914579" sldId="294"/>
        </pc:sldMkLst>
      </pc:sldChg>
      <pc:sldChg chg="modSp mod ord">
        <pc:chgData name="Aleksandra ŠTINGL" userId="9b13bb04-7a8d-4c41-bb0a-eb50603dcbc1" providerId="ADAL" clId="{159A6CC0-F506-4533-838F-273AB5E9717B}" dt="2025-06-05T08:45:48.141" v="6354" actId="20577"/>
        <pc:sldMkLst>
          <pc:docMk/>
          <pc:sldMk cId="1809371623" sldId="295"/>
        </pc:sldMkLst>
        <pc:spChg chg="mod">
          <ac:chgData name="Aleksandra ŠTINGL" userId="9b13bb04-7a8d-4c41-bb0a-eb50603dcbc1" providerId="ADAL" clId="{159A6CC0-F506-4533-838F-273AB5E9717B}" dt="2025-06-05T08:45:48.141" v="6354" actId="20577"/>
          <ac:spMkLst>
            <pc:docMk/>
            <pc:sldMk cId="1809371623" sldId="295"/>
            <ac:spMk id="3" creationId="{113B80E3-844E-A728-17A5-11C2C25E8536}"/>
          </ac:spMkLst>
        </pc:spChg>
        <pc:spChg chg="mod">
          <ac:chgData name="Aleksandra ŠTINGL" userId="9b13bb04-7a8d-4c41-bb0a-eb50603dcbc1" providerId="ADAL" clId="{159A6CC0-F506-4533-838F-273AB5E9717B}" dt="2025-05-27T08:18:07.548" v="2375" actId="20577"/>
          <ac:spMkLst>
            <pc:docMk/>
            <pc:sldMk cId="1809371623" sldId="295"/>
            <ac:spMk id="5" creationId="{D10130F3-BDC8-BEA3-DB72-FF6C7A29ACAA}"/>
          </ac:spMkLst>
        </pc:spChg>
        <pc:picChg chg="mod">
          <ac:chgData name="Aleksandra ŠTINGL" userId="9b13bb04-7a8d-4c41-bb0a-eb50603dcbc1" providerId="ADAL" clId="{159A6CC0-F506-4533-838F-273AB5E9717B}" dt="2025-05-27T07:44:21.957" v="995" actId="1076"/>
          <ac:picMkLst>
            <pc:docMk/>
            <pc:sldMk cId="1809371623" sldId="295"/>
            <ac:picMk id="6" creationId="{60AF54A6-559B-CB6B-3D70-AAB3565AC47D}"/>
          </ac:picMkLst>
        </pc:picChg>
      </pc:sldChg>
      <pc:sldChg chg="del">
        <pc:chgData name="Aleksandra ŠTINGL" userId="9b13bb04-7a8d-4c41-bb0a-eb50603dcbc1" providerId="ADAL" clId="{159A6CC0-F506-4533-838F-273AB5E9717B}" dt="2025-05-27T08:12:29.793" v="1980" actId="2696"/>
        <pc:sldMkLst>
          <pc:docMk/>
          <pc:sldMk cId="192145095" sldId="296"/>
        </pc:sldMkLst>
      </pc:sldChg>
      <pc:sldChg chg="del">
        <pc:chgData name="Aleksandra ŠTINGL" userId="9b13bb04-7a8d-4c41-bb0a-eb50603dcbc1" providerId="ADAL" clId="{159A6CC0-F506-4533-838F-273AB5E9717B}" dt="2025-05-27T07:51:33.359" v="1227" actId="2696"/>
        <pc:sldMkLst>
          <pc:docMk/>
          <pc:sldMk cId="3084619356" sldId="304"/>
        </pc:sldMkLst>
      </pc:sldChg>
      <pc:sldChg chg="modSp del mod ord modAnim">
        <pc:chgData name="Aleksandra ŠTINGL" userId="9b13bb04-7a8d-4c41-bb0a-eb50603dcbc1" providerId="ADAL" clId="{159A6CC0-F506-4533-838F-273AB5E9717B}" dt="2025-06-03T12:55:44.205" v="5767" actId="2696"/>
        <pc:sldMkLst>
          <pc:docMk/>
          <pc:sldMk cId="4101521906" sldId="311"/>
        </pc:sldMkLst>
      </pc:sldChg>
      <pc:sldChg chg="modSp mod ord modNotesTx">
        <pc:chgData name="Aleksandra ŠTINGL" userId="9b13bb04-7a8d-4c41-bb0a-eb50603dcbc1" providerId="ADAL" clId="{159A6CC0-F506-4533-838F-273AB5E9717B}" dt="2025-06-05T13:27:25.119" v="6582" actId="20577"/>
        <pc:sldMkLst>
          <pc:docMk/>
          <pc:sldMk cId="3411780943" sldId="312"/>
        </pc:sldMkLst>
        <pc:spChg chg="mod">
          <ac:chgData name="Aleksandra ŠTINGL" userId="9b13bb04-7a8d-4c41-bb0a-eb50603dcbc1" providerId="ADAL" clId="{159A6CC0-F506-4533-838F-273AB5E9717B}" dt="2025-06-05T13:27:25.119" v="6582" actId="20577"/>
          <ac:spMkLst>
            <pc:docMk/>
            <pc:sldMk cId="3411780943" sldId="312"/>
            <ac:spMk id="3" creationId="{D98C6853-B037-2AD9-8CA9-35ADC9011057}"/>
          </ac:spMkLst>
        </pc:spChg>
        <pc:spChg chg="mod">
          <ac:chgData name="Aleksandra ŠTINGL" userId="9b13bb04-7a8d-4c41-bb0a-eb50603dcbc1" providerId="ADAL" clId="{159A6CC0-F506-4533-838F-273AB5E9717B}" dt="2025-06-03T12:56:35.635" v="5768"/>
          <ac:spMkLst>
            <pc:docMk/>
            <pc:sldMk cId="3411780943" sldId="312"/>
            <ac:spMk id="5" creationId="{7993EA6E-D0F4-9E79-C386-003AD6E4D6B8}"/>
          </ac:spMkLst>
        </pc:spChg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2981486684" sldId="313"/>
        </pc:sldMkLst>
      </pc:sldChg>
      <pc:sldChg chg="del">
        <pc:chgData name="Aleksandra ŠTINGL" userId="9b13bb04-7a8d-4c41-bb0a-eb50603dcbc1" providerId="ADAL" clId="{159A6CC0-F506-4533-838F-273AB5E9717B}" dt="2025-05-27T07:51:18.437" v="1225" actId="2696"/>
        <pc:sldMkLst>
          <pc:docMk/>
          <pc:sldMk cId="1028099471" sldId="314"/>
        </pc:sldMkLst>
      </pc:sldChg>
      <pc:sldChg chg="del">
        <pc:chgData name="Aleksandra ŠTINGL" userId="9b13bb04-7a8d-4c41-bb0a-eb50603dcbc1" providerId="ADAL" clId="{159A6CC0-F506-4533-838F-273AB5E9717B}" dt="2025-05-27T07:51:28.102" v="1226" actId="2696"/>
        <pc:sldMkLst>
          <pc:docMk/>
          <pc:sldMk cId="2846327277" sldId="315"/>
        </pc:sldMkLst>
      </pc:sldChg>
      <pc:sldChg chg="del">
        <pc:chgData name="Aleksandra ŠTINGL" userId="9b13bb04-7a8d-4c41-bb0a-eb50603dcbc1" providerId="ADAL" clId="{159A6CC0-F506-4533-838F-273AB5E9717B}" dt="2025-05-27T07:51:41.117" v="1229" actId="2696"/>
        <pc:sldMkLst>
          <pc:docMk/>
          <pc:sldMk cId="3198027657" sldId="316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4230356122" sldId="317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4198898501" sldId="318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4201050171" sldId="319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545686149" sldId="320"/>
        </pc:sldMkLst>
      </pc:sldChg>
      <pc:sldChg chg="del">
        <pc:chgData name="Aleksandra ŠTINGL" userId="9b13bb04-7a8d-4c41-bb0a-eb50603dcbc1" providerId="ADAL" clId="{159A6CC0-F506-4533-838F-273AB5E9717B}" dt="2025-05-27T07:52:00.234" v="1231" actId="2696"/>
        <pc:sldMkLst>
          <pc:docMk/>
          <pc:sldMk cId="2880095601" sldId="321"/>
        </pc:sldMkLst>
      </pc:sldChg>
      <pc:sldChg chg="del">
        <pc:chgData name="Aleksandra ŠTINGL" userId="9b13bb04-7a8d-4c41-bb0a-eb50603dcbc1" providerId="ADAL" clId="{159A6CC0-F506-4533-838F-273AB5E9717B}" dt="2025-05-27T07:52:07.299" v="1232" actId="2696"/>
        <pc:sldMkLst>
          <pc:docMk/>
          <pc:sldMk cId="2171391128" sldId="322"/>
        </pc:sldMkLst>
      </pc:sldChg>
      <pc:sldChg chg="del">
        <pc:chgData name="Aleksandra ŠTINGL" userId="9b13bb04-7a8d-4c41-bb0a-eb50603dcbc1" providerId="ADAL" clId="{159A6CC0-F506-4533-838F-273AB5E9717B}" dt="2025-05-27T07:52:17.965" v="1233" actId="2696"/>
        <pc:sldMkLst>
          <pc:docMk/>
          <pc:sldMk cId="1907340049" sldId="323"/>
        </pc:sldMkLst>
      </pc:sldChg>
      <pc:sldChg chg="del">
        <pc:chgData name="Aleksandra ŠTINGL" userId="9b13bb04-7a8d-4c41-bb0a-eb50603dcbc1" providerId="ADAL" clId="{159A6CC0-F506-4533-838F-273AB5E9717B}" dt="2025-05-27T07:52:17.965" v="1233" actId="2696"/>
        <pc:sldMkLst>
          <pc:docMk/>
          <pc:sldMk cId="4178210377" sldId="324"/>
        </pc:sldMkLst>
      </pc:sldChg>
      <pc:sldChg chg="del">
        <pc:chgData name="Aleksandra ŠTINGL" userId="9b13bb04-7a8d-4c41-bb0a-eb50603dcbc1" providerId="ADAL" clId="{159A6CC0-F506-4533-838F-273AB5E9717B}" dt="2025-05-27T08:14:46.326" v="2029" actId="2696"/>
        <pc:sldMkLst>
          <pc:docMk/>
          <pc:sldMk cId="1113049509" sldId="325"/>
        </pc:sldMkLst>
      </pc:sldChg>
      <pc:sldChg chg="modSp mod ord">
        <pc:chgData name="Aleksandra ŠTINGL" userId="9b13bb04-7a8d-4c41-bb0a-eb50603dcbc1" providerId="ADAL" clId="{159A6CC0-F506-4533-838F-273AB5E9717B}" dt="2025-05-29T12:13:17.786" v="4710" actId="20577"/>
        <pc:sldMkLst>
          <pc:docMk/>
          <pc:sldMk cId="2358150746" sldId="326"/>
        </pc:sldMkLst>
        <pc:spChg chg="mod">
          <ac:chgData name="Aleksandra ŠTINGL" userId="9b13bb04-7a8d-4c41-bb0a-eb50603dcbc1" providerId="ADAL" clId="{159A6CC0-F506-4533-838F-273AB5E9717B}" dt="2025-05-29T12:13:17.786" v="4710" actId="20577"/>
          <ac:spMkLst>
            <pc:docMk/>
            <pc:sldMk cId="2358150746" sldId="326"/>
            <ac:spMk id="3" creationId="{CF69D647-0A68-6216-05FC-B8ED2F54AA2B}"/>
          </ac:spMkLst>
        </pc:spChg>
        <pc:spChg chg="mod">
          <ac:chgData name="Aleksandra ŠTINGL" userId="9b13bb04-7a8d-4c41-bb0a-eb50603dcbc1" providerId="ADAL" clId="{159A6CC0-F506-4533-838F-273AB5E9717B}" dt="2025-05-27T08:08:15.596" v="1687" actId="20577"/>
          <ac:spMkLst>
            <pc:docMk/>
            <pc:sldMk cId="2358150746" sldId="326"/>
            <ac:spMk id="5" creationId="{3DC156D9-8E5A-DB92-AE0A-E122DEFF6758}"/>
          </ac:spMkLst>
        </pc:spChg>
      </pc:sldChg>
      <pc:sldChg chg="del">
        <pc:chgData name="Aleksandra ŠTINGL" userId="9b13bb04-7a8d-4c41-bb0a-eb50603dcbc1" providerId="ADAL" clId="{159A6CC0-F506-4533-838F-273AB5E9717B}" dt="2025-05-27T08:12:21.883" v="1978" actId="2696"/>
        <pc:sldMkLst>
          <pc:docMk/>
          <pc:sldMk cId="3027761706" sldId="327"/>
        </pc:sldMkLst>
      </pc:sldChg>
      <pc:sldChg chg="modSp mod">
        <pc:chgData name="Aleksandra ŠTINGL" userId="9b13bb04-7a8d-4c41-bb0a-eb50603dcbc1" providerId="ADAL" clId="{159A6CC0-F506-4533-838F-273AB5E9717B}" dt="2025-06-05T08:20:50.436" v="6299" actId="20577"/>
        <pc:sldMkLst>
          <pc:docMk/>
          <pc:sldMk cId="2253529338" sldId="332"/>
        </pc:sldMkLst>
        <pc:spChg chg="mod">
          <ac:chgData name="Aleksandra ŠTINGL" userId="9b13bb04-7a8d-4c41-bb0a-eb50603dcbc1" providerId="ADAL" clId="{159A6CC0-F506-4533-838F-273AB5E9717B}" dt="2025-05-27T07:25:11.788" v="38" actId="20577"/>
          <ac:spMkLst>
            <pc:docMk/>
            <pc:sldMk cId="2253529338" sldId="332"/>
            <ac:spMk id="2" creationId="{C5E7ACD1-FA41-C06A-D560-5239682E77C6}"/>
          </ac:spMkLst>
        </pc:spChg>
        <pc:spChg chg="mod">
          <ac:chgData name="Aleksandra ŠTINGL" userId="9b13bb04-7a8d-4c41-bb0a-eb50603dcbc1" providerId="ADAL" clId="{159A6CC0-F506-4533-838F-273AB5E9717B}" dt="2025-06-05T08:20:50.436" v="6299" actId="20577"/>
          <ac:spMkLst>
            <pc:docMk/>
            <pc:sldMk cId="2253529338" sldId="332"/>
            <ac:spMk id="3" creationId="{0B9D18CA-395C-1F65-B613-3D45C24E0BA1}"/>
          </ac:spMkLst>
        </pc:spChg>
      </pc:sldChg>
      <pc:sldChg chg="modSp add mod ord">
        <pc:chgData name="Aleksandra ŠTINGL" userId="9b13bb04-7a8d-4c41-bb0a-eb50603dcbc1" providerId="ADAL" clId="{159A6CC0-F506-4533-838F-273AB5E9717B}" dt="2025-06-02T13:14:30.140" v="5733" actId="20577"/>
        <pc:sldMkLst>
          <pc:docMk/>
          <pc:sldMk cId="2831481455" sldId="347"/>
        </pc:sldMkLst>
        <pc:spChg chg="mod">
          <ac:chgData name="Aleksandra ŠTINGL" userId="9b13bb04-7a8d-4c41-bb0a-eb50603dcbc1" providerId="ADAL" clId="{159A6CC0-F506-4533-838F-273AB5E9717B}" dt="2025-05-27T07:43:50.979" v="991" actId="255"/>
          <ac:spMkLst>
            <pc:docMk/>
            <pc:sldMk cId="2831481455" sldId="347"/>
            <ac:spMk id="3" creationId="{C1E9EF72-D49B-F05D-A8A2-ABEEE49B6DF6}"/>
          </ac:spMkLst>
        </pc:spChg>
        <pc:spChg chg="mod">
          <ac:chgData name="Aleksandra ŠTINGL" userId="9b13bb04-7a8d-4c41-bb0a-eb50603dcbc1" providerId="ADAL" clId="{159A6CC0-F506-4533-838F-273AB5E9717B}" dt="2025-06-02T13:14:30.140" v="5733" actId="20577"/>
          <ac:spMkLst>
            <pc:docMk/>
            <pc:sldMk cId="2831481455" sldId="347"/>
            <ac:spMk id="5" creationId="{82259365-921C-1DB5-7808-12C9A79A0D08}"/>
          </ac:spMkLst>
        </pc:spChg>
      </pc:sldChg>
      <pc:sldChg chg="modSp add del mod modNotesTx">
        <pc:chgData name="Aleksandra ŠTINGL" userId="9b13bb04-7a8d-4c41-bb0a-eb50603dcbc1" providerId="ADAL" clId="{159A6CC0-F506-4533-838F-273AB5E9717B}" dt="2025-06-03T12:57:02.628" v="5769" actId="2696"/>
        <pc:sldMkLst>
          <pc:docMk/>
          <pc:sldMk cId="1034382114" sldId="348"/>
        </pc:sldMkLst>
      </pc:sldChg>
      <pc:sldChg chg="modSp add mod">
        <pc:chgData name="Aleksandra ŠTINGL" userId="9b13bb04-7a8d-4c41-bb0a-eb50603dcbc1" providerId="ADAL" clId="{159A6CC0-F506-4533-838F-273AB5E9717B}" dt="2025-05-27T08:14:52.219" v="2030" actId="14100"/>
        <pc:sldMkLst>
          <pc:docMk/>
          <pc:sldMk cId="3468671736" sldId="349"/>
        </pc:sldMkLst>
        <pc:spChg chg="mod">
          <ac:chgData name="Aleksandra ŠTINGL" userId="9b13bb04-7a8d-4c41-bb0a-eb50603dcbc1" providerId="ADAL" clId="{159A6CC0-F506-4533-838F-273AB5E9717B}" dt="2025-05-27T08:14:52.219" v="2030" actId="14100"/>
          <ac:spMkLst>
            <pc:docMk/>
            <pc:sldMk cId="3468671736" sldId="349"/>
            <ac:spMk id="3" creationId="{68CB24FF-24DC-7D36-225C-8965CDB38705}"/>
          </ac:spMkLst>
        </pc:spChg>
        <pc:spChg chg="mod">
          <ac:chgData name="Aleksandra ŠTINGL" userId="9b13bb04-7a8d-4c41-bb0a-eb50603dcbc1" providerId="ADAL" clId="{159A6CC0-F506-4533-838F-273AB5E9717B}" dt="2025-05-27T08:03:52.997" v="1339" actId="20577"/>
          <ac:spMkLst>
            <pc:docMk/>
            <pc:sldMk cId="3468671736" sldId="349"/>
            <ac:spMk id="5" creationId="{4179B5BB-EBDD-1DA3-C227-B0DAB570BBE5}"/>
          </ac:spMkLst>
        </pc:spChg>
      </pc:sldChg>
      <pc:sldChg chg="modSp add mod">
        <pc:chgData name="Aleksandra ŠTINGL" userId="9b13bb04-7a8d-4c41-bb0a-eb50603dcbc1" providerId="ADAL" clId="{159A6CC0-F506-4533-838F-273AB5E9717B}" dt="2025-05-27T12:47:21.819" v="4669" actId="20577"/>
        <pc:sldMkLst>
          <pc:docMk/>
          <pc:sldMk cId="2819875602" sldId="350"/>
        </pc:sldMkLst>
        <pc:spChg chg="mod">
          <ac:chgData name="Aleksandra ŠTINGL" userId="9b13bb04-7a8d-4c41-bb0a-eb50603dcbc1" providerId="ADAL" clId="{159A6CC0-F506-4533-838F-273AB5E9717B}" dt="2025-05-27T08:14:23.455" v="2027" actId="20577"/>
          <ac:spMkLst>
            <pc:docMk/>
            <pc:sldMk cId="2819875602" sldId="350"/>
            <ac:spMk id="3" creationId="{5BB14C18-9B31-EA4C-87B8-693B20CC01C7}"/>
          </ac:spMkLst>
        </pc:spChg>
        <pc:spChg chg="mod">
          <ac:chgData name="Aleksandra ŠTINGL" userId="9b13bb04-7a8d-4c41-bb0a-eb50603dcbc1" providerId="ADAL" clId="{159A6CC0-F506-4533-838F-273AB5E9717B}" dt="2025-05-27T12:47:21.819" v="4669" actId="20577"/>
          <ac:spMkLst>
            <pc:docMk/>
            <pc:sldMk cId="2819875602" sldId="350"/>
            <ac:spMk id="5" creationId="{3ADCE8E4-4AC4-03E6-5A6A-6ADB08C5A339}"/>
          </ac:spMkLst>
        </pc:spChg>
      </pc:sldChg>
      <pc:sldChg chg="modSp add mod">
        <pc:chgData name="Aleksandra ŠTINGL" userId="9b13bb04-7a8d-4c41-bb0a-eb50603dcbc1" providerId="ADAL" clId="{159A6CC0-F506-4533-838F-273AB5E9717B}" dt="2025-06-05T08:48:02.365" v="6568" actId="313"/>
        <pc:sldMkLst>
          <pc:docMk/>
          <pc:sldMk cId="1903772007" sldId="351"/>
        </pc:sldMkLst>
        <pc:spChg chg="mod">
          <ac:chgData name="Aleksandra ŠTINGL" userId="9b13bb04-7a8d-4c41-bb0a-eb50603dcbc1" providerId="ADAL" clId="{159A6CC0-F506-4533-838F-273AB5E9717B}" dt="2025-06-05T08:48:02.365" v="6568" actId="313"/>
          <ac:spMkLst>
            <pc:docMk/>
            <pc:sldMk cId="1903772007" sldId="351"/>
            <ac:spMk id="3" creationId="{C470722B-1408-63C7-722F-51DEE3D44797}"/>
          </ac:spMkLst>
        </pc:spChg>
        <pc:spChg chg="mod">
          <ac:chgData name="Aleksandra ŠTINGL" userId="9b13bb04-7a8d-4c41-bb0a-eb50603dcbc1" providerId="ADAL" clId="{159A6CC0-F506-4533-838F-273AB5E9717B}" dt="2025-05-29T12:21:22.856" v="4713" actId="20577"/>
          <ac:spMkLst>
            <pc:docMk/>
            <pc:sldMk cId="1903772007" sldId="351"/>
            <ac:spMk id="5" creationId="{5947C1F9-42A7-4C75-6772-AAC64F9DD5A3}"/>
          </ac:spMkLst>
        </pc:spChg>
      </pc:sldChg>
      <pc:sldChg chg="modSp add mod modNotesTx">
        <pc:chgData name="Aleksandra ŠTINGL" userId="9b13bb04-7a8d-4c41-bb0a-eb50603dcbc1" providerId="ADAL" clId="{159A6CC0-F506-4533-838F-273AB5E9717B}" dt="2025-06-05T14:52:07.957" v="8681" actId="20577"/>
        <pc:sldMkLst>
          <pc:docMk/>
          <pc:sldMk cId="409788860" sldId="352"/>
        </pc:sldMkLst>
        <pc:spChg chg="mod">
          <ac:chgData name="Aleksandra ŠTINGL" userId="9b13bb04-7a8d-4c41-bb0a-eb50603dcbc1" providerId="ADAL" clId="{159A6CC0-F506-4533-838F-273AB5E9717B}" dt="2025-06-05T14:52:07.957" v="8681" actId="20577"/>
          <ac:spMkLst>
            <pc:docMk/>
            <pc:sldMk cId="409788860" sldId="352"/>
            <ac:spMk id="3" creationId="{96AB808C-E1C1-8489-C709-308764BB44A0}"/>
          </ac:spMkLst>
        </pc:spChg>
        <pc:spChg chg="mod">
          <ac:chgData name="Aleksandra ŠTINGL" userId="9b13bb04-7a8d-4c41-bb0a-eb50603dcbc1" providerId="ADAL" clId="{159A6CC0-F506-4533-838F-273AB5E9717B}" dt="2025-06-05T13:35:35.289" v="7806" actId="14100"/>
          <ac:spMkLst>
            <pc:docMk/>
            <pc:sldMk cId="409788860" sldId="352"/>
            <ac:spMk id="5" creationId="{D25F53FA-7FA2-A1DB-48DD-EEDEFA6A46D0}"/>
          </ac:spMkLst>
        </pc:spChg>
      </pc:sldChg>
      <pc:sldChg chg="modSp add mod modNotesTx">
        <pc:chgData name="Aleksandra ŠTINGL" userId="9b13bb04-7a8d-4c41-bb0a-eb50603dcbc1" providerId="ADAL" clId="{159A6CC0-F506-4533-838F-273AB5E9717B}" dt="2025-06-05T13:43:33.923" v="8655" actId="14100"/>
        <pc:sldMkLst>
          <pc:docMk/>
          <pc:sldMk cId="2386654443" sldId="353"/>
        </pc:sldMkLst>
        <pc:spChg chg="mod">
          <ac:chgData name="Aleksandra ŠTINGL" userId="9b13bb04-7a8d-4c41-bb0a-eb50603dcbc1" providerId="ADAL" clId="{159A6CC0-F506-4533-838F-273AB5E9717B}" dt="2025-06-05T13:43:33.923" v="8655" actId="14100"/>
          <ac:spMkLst>
            <pc:docMk/>
            <pc:sldMk cId="2386654443" sldId="353"/>
            <ac:spMk id="3" creationId="{587A6A2C-69E2-BAD0-1817-089A3F3C45AD}"/>
          </ac:spMkLst>
        </pc:spChg>
        <pc:spChg chg="mod">
          <ac:chgData name="Aleksandra ŠTINGL" userId="9b13bb04-7a8d-4c41-bb0a-eb50603dcbc1" providerId="ADAL" clId="{159A6CC0-F506-4533-838F-273AB5E9717B}" dt="2025-05-27T08:22:11.166" v="2583" actId="20577"/>
          <ac:spMkLst>
            <pc:docMk/>
            <pc:sldMk cId="2386654443" sldId="353"/>
            <ac:spMk id="5" creationId="{8C726EBF-C507-5EF0-857F-AA53A5C88BE6}"/>
          </ac:spMkLst>
        </pc:spChg>
      </pc:sldChg>
      <pc:sldChg chg="modSp add mod modNotesTx">
        <pc:chgData name="Aleksandra ŠTINGL" userId="9b13bb04-7a8d-4c41-bb0a-eb50603dcbc1" providerId="ADAL" clId="{159A6CC0-F506-4533-838F-273AB5E9717B}" dt="2025-06-05T15:02:21.927" v="10081" actId="20577"/>
        <pc:sldMkLst>
          <pc:docMk/>
          <pc:sldMk cId="204082790" sldId="354"/>
        </pc:sldMkLst>
        <pc:spChg chg="mod">
          <ac:chgData name="Aleksandra ŠTINGL" userId="9b13bb04-7a8d-4c41-bb0a-eb50603dcbc1" providerId="ADAL" clId="{159A6CC0-F506-4533-838F-273AB5E9717B}" dt="2025-06-05T15:02:21.927" v="10081" actId="20577"/>
          <ac:spMkLst>
            <pc:docMk/>
            <pc:sldMk cId="204082790" sldId="354"/>
            <ac:spMk id="3" creationId="{3EFF9030-8457-E114-E72F-DD81F94AF2B0}"/>
          </ac:spMkLst>
        </pc:spChg>
        <pc:spChg chg="mod">
          <ac:chgData name="Aleksandra ŠTINGL" userId="9b13bb04-7a8d-4c41-bb0a-eb50603dcbc1" providerId="ADAL" clId="{159A6CC0-F506-4533-838F-273AB5E9717B}" dt="2025-06-05T14:53:58.567" v="8733" actId="14100"/>
          <ac:spMkLst>
            <pc:docMk/>
            <pc:sldMk cId="204082790" sldId="354"/>
            <ac:spMk id="5" creationId="{D4DF2BF9-CB7E-5CC5-82DF-ECDDFDD40860}"/>
          </ac:spMkLst>
        </pc:spChg>
      </pc:sldChg>
      <pc:sldChg chg="modSp add mod modNotesTx">
        <pc:chgData name="Aleksandra ŠTINGL" userId="9b13bb04-7a8d-4c41-bb0a-eb50603dcbc1" providerId="ADAL" clId="{159A6CC0-F506-4533-838F-273AB5E9717B}" dt="2025-06-05T13:43:53.241" v="8660" actId="20577"/>
        <pc:sldMkLst>
          <pc:docMk/>
          <pc:sldMk cId="3019414732" sldId="355"/>
        </pc:sldMkLst>
        <pc:spChg chg="mod">
          <ac:chgData name="Aleksandra ŠTINGL" userId="9b13bb04-7a8d-4c41-bb0a-eb50603dcbc1" providerId="ADAL" clId="{159A6CC0-F506-4533-838F-273AB5E9717B}" dt="2025-06-05T13:43:53.241" v="8660" actId="20577"/>
          <ac:spMkLst>
            <pc:docMk/>
            <pc:sldMk cId="3019414732" sldId="355"/>
            <ac:spMk id="3" creationId="{6E0EB0FF-38B2-C231-7941-B60720346AE7}"/>
          </ac:spMkLst>
        </pc:spChg>
        <pc:spChg chg="mod">
          <ac:chgData name="Aleksandra ŠTINGL" userId="9b13bb04-7a8d-4c41-bb0a-eb50603dcbc1" providerId="ADAL" clId="{159A6CC0-F506-4533-838F-273AB5E9717B}" dt="2025-06-03T14:11:24.925" v="5917" actId="20577"/>
          <ac:spMkLst>
            <pc:docMk/>
            <pc:sldMk cId="3019414732" sldId="355"/>
            <ac:spMk id="5" creationId="{9DE7308D-9CAC-6094-FE47-499F993AF5E2}"/>
          </ac:spMkLst>
        </pc:spChg>
      </pc:sldChg>
      <pc:sldChg chg="modSp add del mod modNotesTx">
        <pc:chgData name="Aleksandra ŠTINGL" userId="9b13bb04-7a8d-4c41-bb0a-eb50603dcbc1" providerId="ADAL" clId="{159A6CC0-F506-4533-838F-273AB5E9717B}" dt="2025-06-05T08:37:01.277" v="6302" actId="2696"/>
        <pc:sldMkLst>
          <pc:docMk/>
          <pc:sldMk cId="548690166" sldId="356"/>
        </pc:sldMkLst>
      </pc:sldChg>
      <pc:sldChg chg="modSp add del mod">
        <pc:chgData name="Aleksandra ŠTINGL" userId="9b13bb04-7a8d-4c41-bb0a-eb50603dcbc1" providerId="ADAL" clId="{159A6CC0-F506-4533-838F-273AB5E9717B}" dt="2025-05-27T08:45:59.686" v="4491" actId="2696"/>
        <pc:sldMkLst>
          <pc:docMk/>
          <pc:sldMk cId="3540136092" sldId="357"/>
        </pc:sldMkLst>
      </pc:sldChg>
      <pc:sldChg chg="add del">
        <pc:chgData name="Aleksandra ŠTINGL" userId="9b13bb04-7a8d-4c41-bb0a-eb50603dcbc1" providerId="ADAL" clId="{159A6CC0-F506-4533-838F-273AB5E9717B}" dt="2025-05-27T08:42:14.833" v="3960" actId="2696"/>
        <pc:sldMkLst>
          <pc:docMk/>
          <pc:sldMk cId="3684627567" sldId="357"/>
        </pc:sldMkLst>
      </pc:sldChg>
      <pc:sldChg chg="modSp add del mod modNotesTx">
        <pc:chgData name="Aleksandra ŠTINGL" userId="9b13bb04-7a8d-4c41-bb0a-eb50603dcbc1" providerId="ADAL" clId="{159A6CC0-F506-4533-838F-273AB5E9717B}" dt="2025-06-05T08:40:48.361" v="6325" actId="2696"/>
        <pc:sldMkLst>
          <pc:docMk/>
          <pc:sldMk cId="3500704929" sldId="358"/>
        </pc:sldMkLst>
        <pc:spChg chg="mod">
          <ac:chgData name="Aleksandra ŠTINGL" userId="9b13bb04-7a8d-4c41-bb0a-eb50603dcbc1" providerId="ADAL" clId="{159A6CC0-F506-4533-838F-273AB5E9717B}" dt="2025-06-05T08:38:59.421" v="6324" actId="20577"/>
          <ac:spMkLst>
            <pc:docMk/>
            <pc:sldMk cId="3500704929" sldId="358"/>
            <ac:spMk id="3" creationId="{E41D631D-7C9A-B987-0DDD-B325A2427334}"/>
          </ac:spMkLst>
        </pc:spChg>
      </pc:sldChg>
      <pc:sldChg chg="modSp add del mod">
        <pc:chgData name="Aleksandra ŠTINGL" userId="9b13bb04-7a8d-4c41-bb0a-eb50603dcbc1" providerId="ADAL" clId="{159A6CC0-F506-4533-838F-273AB5E9717B}" dt="2025-06-05T08:44:57.418" v="6326" actId="2696"/>
        <pc:sldMkLst>
          <pc:docMk/>
          <pc:sldMk cId="2278094772" sldId="359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3C710-A2E2-435D-8DE6-6CE85CF8DC96}" type="datetimeFigureOut">
              <a:rPr lang="hr-HR" smtClean="0"/>
              <a:t>05.06.2025.</a:t>
            </a:fld>
            <a:endParaRPr lang="hr-H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98F99-5149-4DB8-9A51-19D9BE6C8691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488146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  <p:sp>
        <p:nvSpPr>
          <p:cNvPr id="4" name="Rezervirano mjesto broja slajd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1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541879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ED6B3B-BD8A-5F34-29FC-50057CFF49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A387F91C-FF40-6DB9-A3AE-EAEA037B51D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D53133D4-D659-4D17-28B3-54366A6C8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1E3AB886-F598-DD5A-CC7B-E73AFA6E108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10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56795045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422CCB-914A-3B39-BBA0-0DA290FC4D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A6FBCAB7-EBFE-F016-43E3-6D3F99CFEA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53BCF0BB-D9A7-E370-305D-97693AFA3C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marL="900430" marR="899160" algn="just">
              <a:buNone/>
            </a:pPr>
            <a:r>
              <a:rPr lang="hr-HR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	</a:t>
            </a:r>
          </a:p>
          <a:p>
            <a:pPr marL="900430" marR="899160" algn="just">
              <a:buNone/>
            </a:pPr>
            <a:r>
              <a:rPr lang="hr-HR" sz="1800" dirty="0">
                <a:effectLst/>
                <a:highlight>
                  <a:srgbClr val="FFFF00"/>
                </a:highlight>
                <a:latin typeface="Arial" panose="020B0604020202020204" pitchFamily="34" charset="0"/>
                <a:ea typeface="Times New Roman" panose="02020603050405020304" pitchFamily="18" charset="0"/>
              </a:rPr>
              <a:t> </a:t>
            </a:r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FD390C77-6AB8-AA62-34CD-F769AD0C2C7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11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8669937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7FCE22-7FEA-6499-4FB5-3D861E7E5A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E70E862A-537D-7980-8E08-C18327A689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73BAF55A-6B0B-156B-C228-84B1B1A8E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8C87F0F7-11B3-FE96-BBFF-441D9C5C45B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12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728039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2D0DD7-25C3-5256-D47D-188BBFE62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4022952C-F870-0C28-D9A6-07F0C8199AA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60B0C928-0B1F-1119-B155-E82743AF381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AAE4FE97-0642-3D2A-0788-71BA0FB756D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13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030250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BE102-2813-7E7C-8303-D745FE1FD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2965FF16-E857-C38F-E026-EF1B73796DF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555B79DF-9C55-C797-DA12-ED15F7CCB6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>
              <a:lnSpc>
                <a:spcPct val="115000"/>
              </a:lnSpc>
              <a:spcAft>
                <a:spcPts val="800"/>
              </a:spcAft>
              <a:buNone/>
            </a:pPr>
            <a:endParaRPr lang="en-US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A2131CE3-1450-C4BA-A74F-C19BEB057689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14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8338782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498F99-5149-4DB8-9A51-19D9BE6C8691}" type="slidenum">
              <a:rPr lang="hr-HR" smtClean="0"/>
              <a:t>2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4177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8079C4-FC4B-1D5E-E720-8319BA0EF8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ABE40492-D8A2-1AB8-1D60-886A93DA9A1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84DC34FA-29CB-D41E-2FCA-6475070D30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B9688EDD-D5F0-316C-46CC-089F6E24254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3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894039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C550D8-51DD-14CC-A6B9-11A334BF8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5B2239B5-C290-EBB6-BE29-54C136A447D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68093639-738C-B3FA-0FD0-CF9400EAF3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180207A7-4B45-B914-0913-3D6868E34B4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4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687474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BC5FB5-00A0-77C6-35C5-5DEEFE8038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6874C2D3-ADCF-B7EE-E1D5-7678EA747B2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D40A6492-E803-32CB-43CE-699E5DD25E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8ED5F49C-EE4C-2FD5-D72B-28B8EED65A5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5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019526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728924-0D54-AA17-E52C-381861F456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31D0BB8B-ACC0-5435-8C29-29C6D8D185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B011F271-3898-F64B-3A75-8E6792EAF2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778CB3E9-08B9-55CF-923C-DF11F76BDDC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6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61317634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B66ABBC-EE6A-1D29-3A8F-6482B1A800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9C9184EA-BAD6-E7DF-A3E4-6B574B2E94A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1990CD18-548A-913E-3975-243CAEB9D47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E1ECB29A-9208-B7CC-B4E8-8149F4EF371A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7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8882692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38B72C-DF47-350D-E938-A288EF5B17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8A72A8CC-974B-AAD6-480A-834858EA24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DEEB22F2-F028-E9CD-184B-F6615C05A2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3B76A91A-1269-8807-1F41-BC09C83A477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8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9947670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B76FB0-DA45-CCFF-667F-C10DCF8E0A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 sliku na slajdu 1">
            <a:extLst>
              <a:ext uri="{FF2B5EF4-FFF2-40B4-BE49-F238E27FC236}">
                <a16:creationId xmlns:a16="http://schemas.microsoft.com/office/drawing/2014/main" id="{A428AD79-E2F4-373C-704E-0CE5B59D525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za bilješke 2">
            <a:extLst>
              <a:ext uri="{FF2B5EF4-FFF2-40B4-BE49-F238E27FC236}">
                <a16:creationId xmlns:a16="http://schemas.microsoft.com/office/drawing/2014/main" id="{5F6FC839-281B-E8B9-DFE6-C3235CF523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hr-HR" dirty="0"/>
          </a:p>
        </p:txBody>
      </p:sp>
      <p:sp>
        <p:nvSpPr>
          <p:cNvPr id="4" name="Rezervirano mjesto za broj slajda 3">
            <a:extLst>
              <a:ext uri="{FF2B5EF4-FFF2-40B4-BE49-F238E27FC236}">
                <a16:creationId xmlns:a16="http://schemas.microsoft.com/office/drawing/2014/main" id="{00147E0E-5644-D54F-182E-0575F9D8631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 rtlCol="0"/>
          <a:lstStyle/>
          <a:p>
            <a:pPr rtl="0"/>
            <a:fld id="{67D4AFE6-52F8-436F-9DAC-607E2BE5A99D}" type="slidenum">
              <a:rPr lang="hr-HR" smtClean="0"/>
              <a:t>9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53190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01229" y="2519680"/>
            <a:ext cx="10945707" cy="1884361"/>
          </a:xfrm>
        </p:spPr>
        <p:txBody>
          <a:bodyPr anchor="b"/>
          <a:lstStyle>
            <a:lvl1pPr algn="l">
              <a:defRPr sz="6000"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41867" y="4489344"/>
            <a:ext cx="10945707" cy="1024148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388185" y="5983817"/>
            <a:ext cx="1429173" cy="365125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fld id="{EB913FDD-C7CA-4552-8999-53C1CDF41990}" type="datetime1">
              <a:rPr lang="hr-HR" smtClean="0"/>
              <a:t>05.06.2025.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0652039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Materijalna deprivaci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5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5"/>
              </a:buClr>
              <a:defRPr/>
            </a:lvl1pPr>
            <a:lvl2pPr>
              <a:buClr>
                <a:schemeClr val="accent5"/>
              </a:buClr>
              <a:defRPr/>
            </a:lvl2pPr>
            <a:lvl3pPr>
              <a:buClr>
                <a:schemeClr val="accent5"/>
              </a:buClr>
              <a:defRPr/>
            </a:lvl3pPr>
            <a:lvl4pPr>
              <a:buClr>
                <a:schemeClr val="accent5"/>
              </a:buClr>
              <a:defRPr/>
            </a:lvl4pPr>
            <a:lvl5pPr>
              <a:buClr>
                <a:schemeClr val="accent5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ACC7-44B1-4113-A2FD-70F05BFADBA8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4286"/>
            <a:ext cx="968435" cy="96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9298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cijalne inovaci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2"/>
              </a:buClr>
              <a:defRPr/>
            </a:lvl1pPr>
            <a:lvl2pPr>
              <a:buClr>
                <a:schemeClr val="accent2"/>
              </a:buClr>
              <a:defRPr/>
            </a:lvl2pPr>
            <a:lvl3pPr>
              <a:buClr>
                <a:schemeClr val="accent2"/>
              </a:buClr>
              <a:defRPr/>
            </a:lvl3pPr>
            <a:lvl4pPr>
              <a:buClr>
                <a:schemeClr val="accent2"/>
              </a:buClr>
              <a:defRPr/>
            </a:lvl4pPr>
            <a:lvl5pPr>
              <a:buClr>
                <a:schemeClr val="accent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F1A71-60B1-46A8-BF32-810FD9F6E7FA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4286"/>
            <a:ext cx="968435" cy="9676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04831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Kontak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2FB23C-B6B1-41BF-B14F-908E5DA2843A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91236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439682-63BA-4C45-9293-436AB8AC2FDD}" type="datetime1">
              <a:rPr lang="hr-HR" smtClean="0"/>
              <a:t>05.06.2025.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58263012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25251A-1D84-4F1B-9AD3-C2ADBC1178F3}" type="datetime1">
              <a:rPr lang="hr-HR" smtClean="0"/>
              <a:t>05.06.2025.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06937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381DF3-64C7-4C45-82C1-055CB91ACC8F}" type="datetime1">
              <a:rPr lang="hr-HR" smtClean="0"/>
              <a:t>05.06.2025.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172865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2DA8C1-AA41-4700-ABB3-CD45476A0F5A}" type="datetime1">
              <a:rPr lang="hr-HR" smtClean="0"/>
              <a:t>05.06.2025.</a:t>
            </a:fld>
            <a:endParaRPr lang="hr-H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4438796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r-H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0F7CBD-33D1-4361-B5B0-F76C370C37E5}" type="datetime1">
              <a:rPr lang="hr-HR" smtClean="0"/>
              <a:t>05.06.2025.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475315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hr-H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F83EB-8E17-4198-AAD0-DB9B2D1EF076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9796292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5733" y="2851572"/>
            <a:ext cx="10966027" cy="1974477"/>
          </a:xfrm>
        </p:spPr>
        <p:txBody>
          <a:bodyPr anchor="ctr"/>
          <a:lstStyle>
            <a:lvl1pPr algn="ctr"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75733" y="4984376"/>
            <a:ext cx="10966027" cy="1105274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1024AE4C-BD12-41AD-88FB-BD021176A34E}" type="datetime1">
              <a:rPr lang="hr-HR" smtClean="0"/>
              <a:t>05.06.2025.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hr-HR"/>
              <a:t>Naslov prezentacije preporučene duljine do dva retka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BE7A75EC-5D77-419F-9641-2226494547CD}" type="slidenum">
              <a:rPr lang="hr-HR" smtClean="0"/>
              <a:pPr/>
              <a:t>‹#›</a:t>
            </a:fld>
            <a:endParaRPr lang="hr-HR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1026" y="6197283"/>
            <a:ext cx="1724921" cy="45253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33" y="6190851"/>
            <a:ext cx="1220672" cy="4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71037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ržište r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hr-H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tx2"/>
              </a:buClr>
              <a:defRPr/>
            </a:lvl1pPr>
            <a:lvl2pPr>
              <a:buClr>
                <a:schemeClr val="tx2"/>
              </a:buClr>
              <a:defRPr/>
            </a:lvl2pPr>
            <a:lvl3pPr>
              <a:buClr>
                <a:schemeClr val="tx2"/>
              </a:buClr>
              <a:defRPr/>
            </a:lvl3pPr>
            <a:lvl4pPr>
              <a:buClr>
                <a:schemeClr val="tx2"/>
              </a:buClr>
              <a:defRPr/>
            </a:lvl4pPr>
            <a:lvl5pPr>
              <a:buClr>
                <a:schemeClr val="tx2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E2E2B-7AD9-4981-B68D-632E12D36BB0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708" y="473498"/>
            <a:ext cx="969223" cy="96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326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Zapošljavanje mladi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3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3"/>
              </a:buClr>
              <a:defRPr/>
            </a:lvl1pPr>
            <a:lvl2pPr>
              <a:buClr>
                <a:schemeClr val="accent3"/>
              </a:buClr>
              <a:defRPr/>
            </a:lvl2pPr>
            <a:lvl3pPr>
              <a:buClr>
                <a:schemeClr val="accent3"/>
              </a:buClr>
              <a:defRPr/>
            </a:lvl3pPr>
            <a:lvl4pPr>
              <a:buClr>
                <a:schemeClr val="accent3"/>
              </a:buClr>
              <a:defRPr/>
            </a:lvl4pPr>
            <a:lvl5pPr>
              <a:buClr>
                <a:schemeClr val="accent3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FB801-2B9C-4A6C-9457-FF26A9806256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708" y="473498"/>
            <a:ext cx="969223" cy="9692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5858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Obrazov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rgbClr val="008C5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rgbClr val="008C54"/>
              </a:buClr>
              <a:defRPr/>
            </a:lvl1pPr>
            <a:lvl2pPr>
              <a:buClr>
                <a:srgbClr val="008C54"/>
              </a:buClr>
              <a:defRPr/>
            </a:lvl2pPr>
            <a:lvl3pPr>
              <a:buClr>
                <a:srgbClr val="008C54"/>
              </a:buClr>
              <a:defRPr/>
            </a:lvl3pPr>
            <a:lvl4pPr>
              <a:buClr>
                <a:srgbClr val="008C54"/>
              </a:buClr>
              <a:defRPr/>
            </a:lvl4pPr>
            <a:lvl5pPr>
              <a:buClr>
                <a:srgbClr val="008C54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9A1238-EE48-4972-BDB3-D5BD03AB4BE3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39708" y="473892"/>
            <a:ext cx="969223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40445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ocijalno uključiva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4"/>
              </a:buClr>
              <a:defRPr/>
            </a:lvl1pPr>
            <a:lvl2pPr>
              <a:buClr>
                <a:schemeClr val="accent4"/>
              </a:buClr>
              <a:defRPr/>
            </a:lvl2pPr>
            <a:lvl3pPr>
              <a:buClr>
                <a:schemeClr val="accent4"/>
              </a:buClr>
              <a:defRPr/>
            </a:lvl3pPr>
            <a:lvl4pPr>
              <a:buClr>
                <a:schemeClr val="accent4"/>
              </a:buClr>
              <a:defRPr/>
            </a:lvl4pPr>
            <a:lvl5pPr>
              <a:buClr>
                <a:schemeClr val="accent4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16EADB-5209-48FF-ADA5-B299110B2852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3892"/>
            <a:ext cx="968435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1052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Zdravst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30B323-6F92-4EAA-9823-6A13C4A08A73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3892"/>
            <a:ext cx="968435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78317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Dječje siromašt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9665545" cy="1325563"/>
          </a:xfrm>
        </p:spPr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3147" y="1690688"/>
            <a:ext cx="9665545" cy="3741525"/>
          </a:xfrm>
        </p:spPr>
        <p:txBody>
          <a:bodyPr/>
          <a:lstStyle>
            <a:lvl1pPr>
              <a:buClr>
                <a:schemeClr val="accent6"/>
              </a:buClr>
              <a:defRPr/>
            </a:lvl1pPr>
            <a:lvl2pPr>
              <a:buClr>
                <a:schemeClr val="accent6"/>
              </a:buClr>
              <a:defRPr/>
            </a:lvl2pPr>
            <a:lvl3pPr>
              <a:buClr>
                <a:schemeClr val="accent6"/>
              </a:buClr>
              <a:defRPr/>
            </a:lvl3pPr>
            <a:lvl4pPr>
              <a:buClr>
                <a:schemeClr val="accent6"/>
              </a:buClr>
              <a:defRPr/>
            </a:lvl4pPr>
            <a:lvl5pPr>
              <a:buClr>
                <a:schemeClr val="accent6"/>
              </a:buClr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B91AA-67BE-4A43-9233-137CCC9C9383}" type="datetime1">
              <a:rPr lang="hr-HR" smtClean="0"/>
              <a:t>05.06.2025.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/>
              <a:t>Naslov prezentacije preporučene duljine do dva retka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102" y="473892"/>
            <a:ext cx="968435" cy="9684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2385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3147" y="365125"/>
            <a:ext cx="10979573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hr-HR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147" y="1690688"/>
            <a:ext cx="10979573" cy="3741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hr-HR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55747" y="6247975"/>
            <a:ext cx="129390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121AEB22-5E0A-4D05-9555-AD1C3CAF0554}" type="datetime1">
              <a:rPr lang="hr-HR" smtClean="0"/>
              <a:t>05.06.2025.</a:t>
            </a:fld>
            <a:endParaRPr lang="hr-H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18865" y="6247976"/>
            <a:ext cx="523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r>
              <a:rPr lang="hr-HR"/>
              <a:t>Naslov prezentacije preporučene duljine do dva retka</a:t>
            </a:r>
            <a:endParaRPr lang="hr-H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841789" y="6247976"/>
            <a:ext cx="57822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bg1"/>
                </a:solidFill>
              </a:defRPr>
            </a:lvl1pPr>
          </a:lstStyle>
          <a:p>
            <a:fld id="{BE7A75EC-5D77-419F-9641-2226494547CD}" type="slidenum">
              <a:rPr lang="hr-HR" smtClean="0"/>
              <a:pPr/>
              <a:t>‹#›</a:t>
            </a:fld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767836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  <p:sldLayoutId id="2147483658" r:id="rId12"/>
    <p:sldLayoutId id="2147483652" r:id="rId13"/>
    <p:sldLayoutId id="2147483653" r:id="rId14"/>
    <p:sldLayoutId id="2147483654" r:id="rId15"/>
    <p:sldLayoutId id="2147483655" r:id="rId16"/>
    <p:sldLayoutId id="2147483657" r:id="rId1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2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chemeClr val="accent2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miro.hr/baza-znanja/najbolje-prakse-interne-komunikacije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CC4194-0824-CC1E-878C-AB5ED04B9D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E7ACD1-FA41-C06A-D560-5239682E77C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1706" y="2519680"/>
            <a:ext cx="11790311" cy="1884361"/>
          </a:xfrm>
        </p:spPr>
        <p:txBody>
          <a:bodyPr>
            <a:normAutofit/>
          </a:bodyPr>
          <a:lstStyle/>
          <a:p>
            <a:r>
              <a:rPr lang="hr-HR" sz="4000" dirty="0"/>
              <a:t>2</a:t>
            </a:r>
            <a:r>
              <a:rPr lang="en-US" sz="4000" b="1" noProof="0" dirty="0">
                <a:effectLst/>
              </a:rPr>
              <a:t>. </a:t>
            </a:r>
            <a:r>
              <a:rPr lang="hr-HR" sz="4000" b="1" noProof="0" dirty="0">
                <a:effectLst/>
              </a:rPr>
              <a:t>PREDAVANJE</a:t>
            </a:r>
            <a:br>
              <a:rPr lang="hr-HR" sz="4000" b="1" noProof="0" dirty="0">
                <a:effectLst/>
              </a:rPr>
            </a:br>
            <a:r>
              <a:rPr lang="hr-HR" sz="4000" b="1" noProof="0" dirty="0">
                <a:effectLst/>
              </a:rPr>
              <a:t>“</a:t>
            </a:r>
            <a:r>
              <a:rPr lang="hr-HR" sz="4000" dirty="0"/>
              <a:t>Sindikalni povjerenik kao komunikator</a:t>
            </a:r>
            <a:r>
              <a:rPr lang="hr-HR" sz="4000" b="1" noProof="0" dirty="0">
                <a:effectLst/>
              </a:rPr>
              <a:t>”</a:t>
            </a:r>
            <a:endParaRPr lang="hr-HR" sz="4000" noProof="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9D18CA-395C-1F65-B613-3D45C24E0BA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pPr indent="-228600">
              <a:buFont typeface="Arial" panose="020B0604020202020204" pitchFamily="34" charset="0"/>
              <a:buChar char="•"/>
            </a:pPr>
            <a:r>
              <a:rPr lang="hr-HR" sz="2400" dirty="0"/>
              <a:t>Naziv projekta</a:t>
            </a:r>
            <a:r>
              <a:rPr lang="hr-HR" dirty="0"/>
              <a:t>: </a:t>
            </a:r>
            <a:r>
              <a:rPr lang="hr-HR" sz="2400" dirty="0"/>
              <a:t>Sindikat novog doba “Sindikat nadohvat ruke”</a:t>
            </a:r>
          </a:p>
          <a:p>
            <a:pPr indent="-228600" algn="l">
              <a:buFont typeface="Arial" panose="020B0604020202020204" pitchFamily="34" charset="0"/>
              <a:buChar char="•"/>
            </a:pPr>
            <a:r>
              <a:rPr lang="hr-HR" sz="2400" dirty="0"/>
              <a:t>Zagreb, </a:t>
            </a:r>
            <a:r>
              <a:rPr lang="hr-HR" dirty="0"/>
              <a:t>4</a:t>
            </a:r>
            <a:r>
              <a:rPr lang="hr-HR" sz="2400" dirty="0"/>
              <a:t>. </a:t>
            </a:r>
            <a:r>
              <a:rPr lang="hr-HR" dirty="0"/>
              <a:t>lipnja</a:t>
            </a:r>
            <a:r>
              <a:rPr lang="hr-HR" sz="2400" dirty="0"/>
              <a:t> 2025. godine</a:t>
            </a:r>
            <a:endParaRPr lang="hr-HR" sz="2400" noProof="0" dirty="0">
              <a:effectLst/>
            </a:endParaRPr>
          </a:p>
          <a:p>
            <a:pPr indent="-228600">
              <a:buFont typeface="Arial" panose="020B0604020202020204" pitchFamily="34" charset="0"/>
              <a:buChar char="•"/>
            </a:pPr>
            <a:r>
              <a:rPr lang="en-US" sz="2400" dirty="0" err="1"/>
              <a:t>Predavač</a:t>
            </a:r>
            <a:r>
              <a:rPr lang="hr-HR" sz="2400" dirty="0"/>
              <a:t>: Aleksandra Štingl</a:t>
            </a:r>
            <a:endParaRPr lang="hr-HR" dirty="0"/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400" noProof="0" dirty="0">
              <a:effectLst/>
            </a:endParaRPr>
          </a:p>
          <a:p>
            <a:pPr indent="-228600" algn="l">
              <a:buFont typeface="Arial" panose="020B0604020202020204" pitchFamily="34" charset="0"/>
              <a:buChar char="•"/>
            </a:pPr>
            <a:endParaRPr lang="en-US" sz="2400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590A38B-CD69-1CBB-0E3D-21046229C1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49" y="638853"/>
            <a:ext cx="3779520" cy="672954"/>
          </a:xfrm>
          <a:prstGeom prst="rect">
            <a:avLst/>
          </a:prstGeom>
        </p:spPr>
      </p:pic>
      <p:pic>
        <p:nvPicPr>
          <p:cNvPr id="6" name="Picture 5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F2392A0C-859C-AE3E-9336-B9A34E378B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5293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AA1A61F-7CEB-1100-E80C-E3B6C5DC6B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D25F53FA-7FA2-A1DB-48DD-EEDEFA6A4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515567"/>
            <a:ext cx="3961608" cy="5021894"/>
          </a:xfrm>
        </p:spPr>
        <p:txBody>
          <a:bodyPr anchor="ctr">
            <a:normAutofit/>
          </a:bodyPr>
          <a:lstStyle/>
          <a:p>
            <a:r>
              <a:rPr lang="hr-HR" sz="4000" noProof="0" dirty="0"/>
              <a:t>VJEŽBA 1.</a:t>
            </a:r>
            <a:br>
              <a:rPr lang="hr-HR" sz="4000" noProof="0" dirty="0"/>
            </a:br>
            <a:r>
              <a:rPr lang="hr-HR" sz="4000" noProof="0" dirty="0"/>
              <a:t>KOJE SU KOMUNIKACIJSKE ZADAĆE SVAKOG POVJERENIKA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96AB808C-E1C1-8489-C709-308764BB44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55268" y="1239925"/>
            <a:ext cx="8599251" cy="4680583"/>
          </a:xfrm>
        </p:spPr>
        <p:txBody>
          <a:bodyPr rtlCol="0" anchor="ctr">
            <a:normAutofit lnSpcReduction="10000"/>
          </a:bodyPr>
          <a:lstStyle/>
          <a:p>
            <a:pPr marR="900430" lvl="0"/>
            <a:r>
              <a:rPr lang="hr-HR" sz="2000" dirty="0"/>
              <a:t>Obilazak i razgovor s radnicima i dijeljenje svih bitnih informacija o poslovanju s njima te o radu i ulozi sindikata i njihovom pravima i obvezama (kontinuirana dostupnost članovima)</a:t>
            </a:r>
          </a:p>
          <a:p>
            <a:pPr marR="900430" lvl="0"/>
            <a:r>
              <a:rPr lang="hr-HR" sz="2000" dirty="0"/>
              <a:t>Upoznavanje radnika s povlasticama koje nudi sindikat te povećanje svijesti radnika da se učlane u sindikat</a:t>
            </a:r>
          </a:p>
          <a:p>
            <a:pPr marR="900430" lvl="0"/>
            <a:r>
              <a:rPr lang="hr-HR" sz="2000" dirty="0"/>
              <a:t>Edukacija i prezentacija KU i ZOR-a, Pravilnika, Uredbi i dr.</a:t>
            </a:r>
          </a:p>
          <a:p>
            <a:pPr marR="900430" lvl="0"/>
            <a:r>
              <a:rPr lang="hr-HR" sz="2000" dirty="0"/>
              <a:t>Održavanje sindikalnih akcija i uključivanje članstva u njih</a:t>
            </a:r>
          </a:p>
          <a:p>
            <a:pPr marR="900430" lvl="0"/>
            <a:r>
              <a:rPr lang="hr-HR" sz="2000" dirty="0"/>
              <a:t>Zaštita i promicanje prava i interesa članova kod poslodavca</a:t>
            </a:r>
          </a:p>
          <a:p>
            <a:pPr marR="900430" lvl="0"/>
            <a:r>
              <a:rPr lang="hr-HR" sz="2000" dirty="0"/>
              <a:t>Prijenos informacija i znanja „unutar kuće” putem redovitih sastanaka i izvještaja</a:t>
            </a:r>
          </a:p>
          <a:p>
            <a:pPr marR="900430" lvl="0"/>
            <a:r>
              <a:rPr lang="hr-HR" sz="2000" dirty="0"/>
              <a:t>Predstavljanje sindikata u najboljem svjetlu</a:t>
            </a:r>
          </a:p>
          <a:p>
            <a:pPr marR="900430" lvl="0"/>
            <a:r>
              <a:rPr lang="hr-HR" sz="2000" dirty="0"/>
              <a:t>Pisanje očitovanja na odluke poslodavca, pisanje zahtjeva za zaštitu prava radnika</a:t>
            </a:r>
          </a:p>
          <a:p>
            <a:pPr marR="900430" lvl="0"/>
            <a:r>
              <a:rPr lang="hr-HR" sz="2000" dirty="0"/>
              <a:t>Korištenje web-a za promociju sindikata</a:t>
            </a:r>
          </a:p>
          <a:p>
            <a:pPr marR="900430" lvl="0"/>
            <a:endParaRPr lang="hr-HR" sz="2000" dirty="0"/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CD6FDE14-D7A7-3A3A-F760-1E64EE3564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7888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8706AA-3CE1-0026-F7B8-944FF7BD2B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8C726EBF-C507-5EF0-857F-AA53A5C88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85687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noProof="0" dirty="0"/>
              <a:t>VJEŽBA 2.</a:t>
            </a:r>
            <a:br>
              <a:rPr lang="hr-HR" sz="4000" noProof="0" dirty="0"/>
            </a:br>
            <a:r>
              <a:rPr lang="hr-HR" sz="4000" noProof="0" dirty="0"/>
              <a:t>POVJERENIKOV PLAN INFORMIRANJA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587A6A2C-69E2-BAD0-1817-089A3F3C45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753" y="473827"/>
            <a:ext cx="6355881" cy="4886113"/>
          </a:xfrm>
        </p:spPr>
        <p:txBody>
          <a:bodyPr rtlCol="0" anchor="ctr">
            <a:normAutofit/>
          </a:bodyPr>
          <a:lstStyle/>
          <a:p>
            <a:pPr marR="900430" lvl="0"/>
            <a:r>
              <a:rPr lang="hr-HR" sz="2000" dirty="0"/>
              <a:t>Planovi povjerenika rade se na tjednoj bazi i uključuju redoviti obilazak terena, pisanje izvještaja, redovito obavještavanje radnika o svim važnim novostima putem telefona, web-a i poruka te redovite sastanke užeg tima INAŠ-a s ciljem pravovremenog reagiranja na sve izazove na terenu</a:t>
            </a:r>
          </a:p>
          <a:p>
            <a:pPr marR="900430" lvl="0"/>
            <a:r>
              <a:rPr lang="hr-HR" sz="2000" dirty="0"/>
              <a:t>Članovi sindikata redovito dijele sve informacije među sobom i omogućuju kvalitetan prijenos znanja</a:t>
            </a:r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466CDED8-96BA-A83B-0625-28535AA16D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66544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A06825-CB3E-8719-7E08-BC0F805D6B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9DE7308D-9CAC-6094-FE47-499F993AF5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85687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dirty="0"/>
              <a:t>POVRATNE INFORMACIJE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6E0EB0FF-38B2-C231-7941-B60720346A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753" y="473827"/>
            <a:ext cx="7275125" cy="5446681"/>
          </a:xfrm>
        </p:spPr>
        <p:txBody>
          <a:bodyPr rtlCol="0" anchor="ctr">
            <a:normAutofit/>
          </a:bodyPr>
          <a:lstStyle/>
          <a:p>
            <a:pPr marR="900430" lvl="0"/>
            <a:r>
              <a:rPr lang="hr-HR" sz="2000" dirty="0"/>
              <a:t>Kartice s osnovnim podacima radnika (ime, prezime, kontakti, kad je stupio u sindikat, gdje radi i dr.)</a:t>
            </a:r>
          </a:p>
          <a:p>
            <a:pPr marR="900430" lvl="0"/>
            <a:r>
              <a:rPr lang="hr-HR" sz="2000" dirty="0"/>
              <a:t>S ljudima u 4 oka razgovarati jesu li zadovoljni radom u sindikatu, doznati što se može unaprijediti</a:t>
            </a:r>
          </a:p>
          <a:p>
            <a:pPr marR="900430" lvl="0"/>
            <a:r>
              <a:rPr lang="hr-HR" sz="2000" dirty="0"/>
              <a:t>Voditi dnevnik – problemi radnika da ih lakše adresirate </a:t>
            </a:r>
          </a:p>
          <a:p>
            <a:pPr marR="900430" lvl="0"/>
            <a:r>
              <a:rPr lang="hr-HR" sz="2000" dirty="0"/>
              <a:t>Posjete radnicima kada su na bolovanju</a:t>
            </a:r>
          </a:p>
          <a:p>
            <a:pPr marR="900430" lvl="0"/>
            <a:r>
              <a:rPr lang="hr-HR" sz="2000" dirty="0"/>
              <a:t>Skice najvećih i posebnih problema svake podružnice</a:t>
            </a:r>
          </a:p>
          <a:p>
            <a:pPr marR="900430" lvl="0"/>
            <a:r>
              <a:rPr lang="hr-HR" sz="2000" dirty="0"/>
              <a:t>Istražiti zašto se ljudi ne žele učlaniti u sindikat</a:t>
            </a:r>
          </a:p>
          <a:p>
            <a:pPr marR="900430" lvl="0"/>
            <a:r>
              <a:rPr lang="hr-HR" sz="2000" dirty="0"/>
              <a:t>Koje akcije od sindikata očekuje članstvo</a:t>
            </a:r>
          </a:p>
          <a:p>
            <a:pPr marR="900430" lvl="0"/>
            <a:endParaRPr lang="hr-HR" sz="2000" dirty="0"/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A6A59820-4597-B2C1-3166-85E8069A438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941473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B9597-3E18-6CC0-194D-C3B5D648DB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D4DF2BF9-CB7E-5CC5-82DF-ECDDFDD408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928" y="302377"/>
            <a:ext cx="4114800" cy="5235084"/>
          </a:xfrm>
        </p:spPr>
        <p:txBody>
          <a:bodyPr anchor="ctr">
            <a:normAutofit/>
          </a:bodyPr>
          <a:lstStyle/>
          <a:p>
            <a:r>
              <a:rPr lang="hr-HR" sz="4000" noProof="0" dirty="0"/>
              <a:t>VJEŽBA 3.</a:t>
            </a:r>
            <a:br>
              <a:rPr lang="hr-HR" sz="4000" noProof="0" dirty="0"/>
            </a:br>
            <a:r>
              <a:rPr lang="hr-HR" sz="4000" dirty="0"/>
              <a:t>KAKO PRIVLAČIMO NOVE ČLANOVE? ZAŠTO SE RADNICI UČLANJUJU U INAŠ?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3EFF9030-8457-E114-E72F-DD81F94AF2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753" y="473827"/>
            <a:ext cx="7275125" cy="5446681"/>
          </a:xfrm>
        </p:spPr>
        <p:txBody>
          <a:bodyPr rtlCol="0" anchor="ctr">
            <a:normAutofit fontScale="92500" lnSpcReduction="10000"/>
          </a:bodyPr>
          <a:lstStyle/>
          <a:p>
            <a:pPr marR="900430" lvl="0"/>
            <a:r>
              <a:rPr lang="hr-HR" sz="2000" dirty="0"/>
              <a:t>Najučinkovitiji pristupi:</a:t>
            </a:r>
          </a:p>
          <a:p>
            <a:pPr marR="900430" lvl="0"/>
            <a:r>
              <a:rPr lang="hr-HR" sz="2000" dirty="0"/>
              <a:t>Pristup radniku kroz razgovor o pregovorima o plaći, znaju li kako to ide, sindikat je bitan da ispregovara to što radnici imaju, masa ima snagu pokrenuti promjene, a glas mase je sindikat koji se izlaže i štiti sve radnike</a:t>
            </a:r>
          </a:p>
          <a:p>
            <a:pPr marR="900430" lvl="0"/>
            <a:r>
              <a:rPr lang="hr-HR" sz="2000" dirty="0"/>
              <a:t>Bitni ste – sam ne mogu ništa, a sa vama mogu puno, jer smo jači + benefiti koje sindikat nudi  </a:t>
            </a:r>
            <a:r>
              <a:rPr lang="hr-HR" sz="2000"/>
              <a:t>+  dostupnost 24/7</a:t>
            </a:r>
            <a:endParaRPr lang="hr-HR" sz="2000" dirty="0"/>
          </a:p>
          <a:p>
            <a:pPr marR="900430" lvl="0"/>
            <a:r>
              <a:rPr lang="hr-HR" sz="2000" dirty="0"/>
              <a:t>Sindikati su potrebniji nego ikada – plaćanjem članarine dobivaš puno materijalnih prava izborenih kroz KU (višestruko se isplati) + mogućnost financijske i pravne pomoći + zaštita od direktora u slučaju nepravde i individualnih problema</a:t>
            </a:r>
          </a:p>
          <a:p>
            <a:pPr marR="900430" lvl="0"/>
            <a:r>
              <a:rPr lang="hr-HR" sz="2000" dirty="0"/>
              <a:t>Sindikalna članarina ne košta puno, a njome puno dobiva i radnik i radno okruženje</a:t>
            </a:r>
          </a:p>
          <a:p>
            <a:pPr marR="900430" lvl="0"/>
            <a:r>
              <a:rPr lang="hr-HR" sz="2000" dirty="0"/>
              <a:t>Iskreno i uz povjerenje razgovarati o vrijednosti KU; snaga je u aktivnim i informiranim članovima, temelj snage sindikata su ljudi i spremnost za borbu i akciju za povećanje plaća i unaprjeđenje radnog okruženja</a:t>
            </a:r>
          </a:p>
          <a:p>
            <a:pPr marR="900430" lvl="0"/>
            <a:r>
              <a:rPr lang="hr-HR" sz="2000" dirty="0"/>
              <a:t> </a:t>
            </a:r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E4E8A4F5-010C-1502-5D0A-BDDEBA226F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827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2BE3FC9-EAAF-1B71-21B1-D899DBB691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1E278A13-58B1-D089-B81C-3F088FA18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991" y="3099021"/>
            <a:ext cx="2145844" cy="659958"/>
          </a:xfrm>
        </p:spPr>
        <p:txBody>
          <a:bodyPr anchor="t">
            <a:normAutofit/>
          </a:bodyPr>
          <a:lstStyle/>
          <a:p>
            <a:r>
              <a:rPr lang="en-US" sz="4000" b="1" noProof="0" dirty="0">
                <a:latin typeface="+mn-lt"/>
              </a:rPr>
              <a:t>IZVORI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2D8EB8AF-80DF-ABEB-8EAD-307F399E8E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53534" y="1331260"/>
            <a:ext cx="7246625" cy="4608932"/>
          </a:xfrm>
        </p:spPr>
        <p:txBody>
          <a:bodyPr rtlCol="0" anchor="t">
            <a:normAutofit/>
          </a:bodyPr>
          <a:lstStyle/>
          <a:p>
            <a:pPr>
              <a:spcAft>
                <a:spcPts val="800"/>
              </a:spcAft>
            </a:pPr>
            <a:r>
              <a:rPr lang="hr-HR" sz="2000" dirty="0"/>
              <a:t>Stipe </a:t>
            </a:r>
            <a:r>
              <a:rPr lang="hr-HR" sz="2000" dirty="0" err="1"/>
              <a:t>Jolić</a:t>
            </a:r>
            <a:r>
              <a:rPr lang="hr-HR" sz="2000" dirty="0"/>
              <a:t>: Interno informiranje i komuniciranje u sindikatu i poduzeću, Press Data 2002.</a:t>
            </a:r>
          </a:p>
          <a:p>
            <a:pPr>
              <a:spcAft>
                <a:spcPts val="800"/>
              </a:spcAft>
            </a:pPr>
            <a:r>
              <a:rPr lang="hr-HR" sz="2000" noProof="0" dirty="0"/>
              <a:t>Ana Marija Presečan: Socijalni dijalog i osnove vještina uspješnog komuniciranja, SGIM, 2019. </a:t>
            </a:r>
          </a:p>
          <a:p>
            <a:pPr>
              <a:spcAft>
                <a:spcPts val="800"/>
              </a:spcAft>
            </a:pPr>
            <a:r>
              <a:rPr lang="hr-HR" sz="2000" u="sng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Najbolje prakse interne komunikacije - </a:t>
            </a:r>
            <a:r>
              <a:rPr lang="hr-HR" sz="2000" u="sng" kern="100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Ramiro</a:t>
            </a:r>
            <a:endParaRPr lang="hr-HR" sz="20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spcAft>
                <a:spcPts val="800"/>
              </a:spcAft>
              <a:buNone/>
            </a:pPr>
            <a:endParaRPr lang="en-US" sz="2000" dirty="0"/>
          </a:p>
          <a:p>
            <a:pPr>
              <a:spcAft>
                <a:spcPts val="800"/>
              </a:spcAft>
            </a:pPr>
            <a:endParaRPr lang="hr-HR" sz="1200" dirty="0"/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EA264692-16F1-C84F-386E-77CF8361F4C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991" y="257850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85821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57B9CB-C07C-3F45-1C46-51B41E55CB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E6F766-11CB-9432-29F0-7BC59E2281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6213" y="2103437"/>
            <a:ext cx="10979573" cy="1325563"/>
          </a:xfrm>
        </p:spPr>
        <p:txBody>
          <a:bodyPr/>
          <a:lstStyle/>
          <a:p>
            <a:pPr algn="ctr"/>
            <a:r>
              <a:rPr lang="en-US" dirty="0"/>
              <a:t>HVALA NA POZORNOSTI!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9CF6FDB-2E74-F625-655F-265AA08367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15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80338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218" y="212143"/>
            <a:ext cx="10979573" cy="1325563"/>
          </a:xfrm>
        </p:spPr>
        <p:txBody>
          <a:bodyPr/>
          <a:lstStyle/>
          <a:p>
            <a:r>
              <a:rPr lang="hr-HR" sz="4400" b="1" noProof="0" dirty="0">
                <a:latin typeface="+mn-lt"/>
              </a:rPr>
              <a:t>SADRŽAJ</a:t>
            </a:r>
            <a:endParaRPr lang="hr-H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6213" y="1690688"/>
            <a:ext cx="10979573" cy="3741525"/>
          </a:xfrm>
        </p:spPr>
        <p:txBody>
          <a:bodyPr>
            <a:normAutofit/>
          </a:bodyPr>
          <a:lstStyle/>
          <a:p>
            <a:r>
              <a:rPr lang="hr-HR" sz="2000" dirty="0"/>
              <a:t>KAKO UNAPRIJEDITI KOMUNIKACIJU?</a:t>
            </a:r>
          </a:p>
          <a:p>
            <a:r>
              <a:rPr lang="hr-HR" sz="2000" dirty="0"/>
              <a:t>SINDIKALNI POVJERENIK KAO KOMUNIKATOR</a:t>
            </a:r>
          </a:p>
          <a:p>
            <a:r>
              <a:rPr lang="hr-HR" sz="2000" dirty="0"/>
              <a:t>KOMUNIKACIJSKE ZADAĆE SVAKOG SINDIKALNOG KOMUNIKATORA?</a:t>
            </a:r>
          </a:p>
          <a:p>
            <a:r>
              <a:rPr lang="hr-HR" sz="2000" dirty="0"/>
              <a:t>POVJERENIKOV PLAN INFORMIRANJA</a:t>
            </a:r>
          </a:p>
          <a:p>
            <a:r>
              <a:rPr lang="hr-HR" sz="2000" dirty="0"/>
              <a:t>KAKO PRIVLAČIMO NOVE ČLANOVE?</a:t>
            </a:r>
          </a:p>
          <a:p>
            <a:endParaRPr lang="hr-HR" sz="2000" dirty="0"/>
          </a:p>
          <a:p>
            <a:endParaRPr lang="hr-HR" sz="2000" dirty="0"/>
          </a:p>
          <a:p>
            <a:endParaRPr lang="hr-HR" sz="200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7A75EC-5D77-419F-9641-2226494547CD}" type="slidenum">
              <a:rPr lang="hr-HR" smtClean="0"/>
              <a:t>2</a:t>
            </a:fld>
            <a:endParaRPr lang="hr-HR"/>
          </a:p>
        </p:txBody>
      </p:sp>
      <p:pic>
        <p:nvPicPr>
          <p:cNvPr id="8" name="Picture 7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2DEC22E9-15AE-DFF9-650B-E87F589D53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960158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D5F63F-4C6A-5485-846C-D5304AE8EF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7993EA6E-D0F4-9E79-C386-003AD6E4D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6834" y="1088708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dirty="0"/>
              <a:t>KAKO UNAPRIJEDITI KOMUNIKACIJU?</a:t>
            </a:r>
            <a:br>
              <a:rPr lang="hr-HR" sz="4000" b="1" noProof="0" dirty="0">
                <a:latin typeface="+mn-lt"/>
              </a:rPr>
            </a:b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D98C6853-B037-2AD9-8CA9-35ADC90110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5618" y="1088709"/>
            <a:ext cx="6658130" cy="4831802"/>
          </a:xfrm>
        </p:spPr>
        <p:txBody>
          <a:bodyPr rtlCol="0" anchor="ctr">
            <a:normAutofit fontScale="92500"/>
          </a:bodyPr>
          <a:lstStyle/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sz="2200" kern="100" dirty="0">
                <a:cs typeface="Times New Roman" panose="02020603050405020304" pitchFamily="18" charset="0"/>
              </a:rPr>
              <a:t>Koliko članovi razumiju rad sindikata i svoju ulogu u sindikatu i koliko ih se često podsjeća na to? 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sz="2200" kern="100" dirty="0">
                <a:cs typeface="Times New Roman" panose="02020603050405020304" pitchFamily="18" charset="0"/>
              </a:rPr>
              <a:t>Koliko su članovi zadovoljni količinom i kvalitetom komunikacije koju primaju?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sz="2200" kern="100" dirty="0">
                <a:cs typeface="Times New Roman" panose="02020603050405020304" pitchFamily="18" charset="0"/>
              </a:rPr>
              <a:t>Koliko je učinkovita redovita komunikacija u poboljšanju produktivnosti članova? Dobivaju li informacije koje im pomažu u svakodnevnom radu? Kako?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sz="2200" kern="100" dirty="0">
                <a:cs typeface="Times New Roman" panose="02020603050405020304" pitchFamily="18" charset="0"/>
              </a:rPr>
              <a:t>Kako brzo se informacije šire između sindikata i članova?</a:t>
            </a:r>
          </a:p>
          <a:p>
            <a:pPr marL="342900" lvl="0" indent="-342900">
              <a:lnSpc>
                <a:spcPct val="115000"/>
              </a:lnSpc>
              <a:spcAft>
                <a:spcPts val="800"/>
              </a:spcAft>
              <a:buSzPts val="1000"/>
              <a:buFont typeface="Symbol" panose="05050102010706020507" pitchFamily="18" charset="2"/>
              <a:buChar char=""/>
              <a:tabLst>
                <a:tab pos="457200" algn="l"/>
              </a:tabLst>
            </a:pPr>
            <a:r>
              <a:rPr lang="hr-HR" sz="2200" kern="100" dirty="0">
                <a:cs typeface="Times New Roman" panose="02020603050405020304" pitchFamily="18" charset="0"/>
              </a:rPr>
              <a:t>Koliko su informacije točne, ažurne i relevantne za članove?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hr-HR" sz="2000" dirty="0"/>
          </a:p>
        </p:txBody>
      </p:sp>
      <p:pic>
        <p:nvPicPr>
          <p:cNvPr id="4" name="Picture 3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D3F5DC9A-AC0D-5AD3-0AF2-91FE72574C8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780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77D6D2-AFB0-A8CB-365F-C2A12DAFDA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82259365-921C-1DB5-7808-12C9A79A0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924" y="723230"/>
            <a:ext cx="4770193" cy="4680583"/>
          </a:xfrm>
        </p:spPr>
        <p:txBody>
          <a:bodyPr anchor="ctr">
            <a:normAutofit/>
          </a:bodyPr>
          <a:lstStyle/>
          <a:p>
            <a:r>
              <a:rPr lang="hr-HR" sz="4000" b="1" noProof="0" dirty="0">
                <a:latin typeface="+mn-lt"/>
              </a:rPr>
              <a:t>KOMUNIKACIJA SA ČLANSTVOM</a:t>
            </a: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C1E9EF72-D49B-F05D-A8A2-ABEEE49B6D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418833"/>
            <a:ext cx="5273145" cy="5289378"/>
          </a:xfrm>
        </p:spPr>
        <p:txBody>
          <a:bodyPr rtlCol="0" anchor="ctr">
            <a:norm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r-HR" sz="2000" kern="100" dirty="0">
                <a:latin typeface="Calibri" panose="020F0502020204030204" pitchFamily="34" charset="0"/>
                <a:cs typeface="Times New Roman" panose="02020603050405020304" pitchFamily="18" charset="0"/>
              </a:rPr>
              <a:t>Prikupljanje informacija: terenski rad, analiza izvještaja s terena, prigodne ankete. Postoje li izvještaji koji se nalaze na serveru sindikata i mogu im pristupiti svih članovi IP-a?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r-HR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Temeljem obrade možete odabrati novi kanal komunikacije sa članstvom (</a:t>
            </a:r>
            <a:r>
              <a:rPr lang="hr-HR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WhatsApp grupe, Viber grupe, </a:t>
            </a:r>
            <a:r>
              <a:rPr lang="hr-HR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mobilna aplikacija ili dr.). 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r-HR" sz="2000" kern="1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Treba li</a:t>
            </a:r>
            <a:r>
              <a:rPr lang="hr-HR" sz="20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u pojedinim situacijama intenzivirati komunikaciju, odnosno povećati učestalost komunikacije?</a:t>
            </a:r>
          </a:p>
          <a:p>
            <a:pPr marL="457200" lvl="1" indent="0">
              <a:buNone/>
            </a:pPr>
            <a:endParaRPr lang="hr-HR" sz="2000" dirty="0"/>
          </a:p>
        </p:txBody>
      </p:sp>
      <p:pic>
        <p:nvPicPr>
          <p:cNvPr id="6" name="Picture 5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0878BEFA-5838-2A23-2F30-B940A59815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25" y="418833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4814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D7C927-EAE1-31C3-F856-F3CF2A4332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D10130F3-BDC8-BEA3-DB72-FF6C7A29A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06924" y="723230"/>
            <a:ext cx="4770193" cy="4680583"/>
          </a:xfrm>
        </p:spPr>
        <p:txBody>
          <a:bodyPr anchor="ctr">
            <a:normAutofit/>
          </a:bodyPr>
          <a:lstStyle/>
          <a:p>
            <a:r>
              <a:rPr lang="hr-HR" sz="4000" b="1" noProof="0" dirty="0">
                <a:latin typeface="+mn-lt"/>
              </a:rPr>
              <a:t>KLJUČNO ZA USPJEŠNU KOMUNIKACIJU</a:t>
            </a: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113B80E3-844E-A728-17A5-11C2C25E85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71247" y="1459005"/>
            <a:ext cx="6097899" cy="4249205"/>
          </a:xfrm>
        </p:spPr>
        <p:txBody>
          <a:bodyPr rtlCol="0" anchor="ctr">
            <a:normAutofit/>
          </a:bodyPr>
          <a:lstStyle/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r-HR" sz="2000" kern="100" dirty="0">
                <a:cs typeface="Times New Roman" panose="02020603050405020304" pitchFamily="18" charset="0"/>
              </a:rPr>
              <a:t>Shvatiti potrebe, interese i uloge članova u sindikatu</a:t>
            </a: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r-HR" sz="2000" kern="100" dirty="0">
                <a:cs typeface="Times New Roman" panose="02020603050405020304" pitchFamily="18" charset="0"/>
              </a:rPr>
              <a:t>Svi radnici ne moraju dobiti sve informacije! Ne zatrpavati radnike obavijestima koje im nisu relevantne. P</a:t>
            </a:r>
            <a:r>
              <a:rPr lang="hr-HR" sz="2000" noProof="0" dirty="0" err="1"/>
              <a:t>rekomjerna</a:t>
            </a:r>
            <a:r>
              <a:rPr lang="hr-HR" sz="2000" noProof="0" dirty="0"/>
              <a:t> količina detalja i poruka je kontraproduktivna!</a:t>
            </a:r>
            <a:endParaRPr lang="hr-HR" sz="2000" kern="100" dirty="0"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800"/>
              </a:spcAft>
            </a:pPr>
            <a:r>
              <a:rPr lang="hr-HR" sz="2000" kern="100" dirty="0">
                <a:cs typeface="Times New Roman" panose="02020603050405020304" pitchFamily="18" charset="0"/>
              </a:rPr>
              <a:t>Ciljano usmjeravajte informacije! Njegujte o</a:t>
            </a:r>
            <a:r>
              <a:rPr lang="hr-HR" sz="2000" kern="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tvoreni razgovor i kultura povratne informacije! Dozvoliti radnicima da izraze svoje ideje, prijedloge</a:t>
            </a:r>
            <a:r>
              <a:rPr lang="hr-HR" sz="2000" kern="100" dirty="0">
                <a:ea typeface="Calibri" panose="020F0502020204030204" pitchFamily="34" charset="0"/>
                <a:cs typeface="Times New Roman" panose="02020603050405020304" pitchFamily="18" charset="0"/>
              </a:rPr>
              <a:t>!</a:t>
            </a:r>
            <a:endParaRPr lang="hr-HR" sz="2000" dirty="0"/>
          </a:p>
        </p:txBody>
      </p:sp>
      <p:pic>
        <p:nvPicPr>
          <p:cNvPr id="6" name="Picture 5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60AF54A6-559B-CB6B-3D70-AAB3565AC4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425" y="304533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3716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77DED2-6675-583F-2644-FEDEA25AA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3DC156D9-8E5A-DB92-AE0A-E122DEFF67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85687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b="1" dirty="0">
                <a:latin typeface="+mn-lt"/>
              </a:rPr>
              <a:t>SINDIKAT MORA IMATI SVE RELEVANTNE INFORMACIJE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CF69D647-0A68-6216-05FC-B8ED2F54A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03159" y="856877"/>
            <a:ext cx="7187719" cy="5063631"/>
          </a:xfrm>
        </p:spPr>
        <p:txBody>
          <a:bodyPr rtlCol="0" anchor="ctr">
            <a:normAutofit/>
          </a:bodyPr>
          <a:lstStyle/>
          <a:p>
            <a:r>
              <a:rPr lang="hr-HR" sz="2000" dirty="0"/>
              <a:t>o poslovnoj politici poduzeća</a:t>
            </a:r>
          </a:p>
          <a:p>
            <a:r>
              <a:rPr lang="hr-HR" sz="2000" dirty="0"/>
              <a:t>o položaju na tržištu</a:t>
            </a:r>
          </a:p>
          <a:p>
            <a:r>
              <a:rPr lang="hr-HR" sz="2000" dirty="0"/>
              <a:t>o dobiti poduzeća</a:t>
            </a:r>
          </a:p>
          <a:p>
            <a:r>
              <a:rPr lang="hr-HR" sz="2000" dirty="0"/>
              <a:t>o položaju zaposlenih u poduzeću i zaradama</a:t>
            </a:r>
          </a:p>
          <a:p>
            <a:r>
              <a:rPr lang="hr-HR" sz="2000" dirty="0"/>
              <a:t>o vrednovanju rada i mjerenju učinka</a:t>
            </a:r>
          </a:p>
          <a:p>
            <a:r>
              <a:rPr lang="hr-HR" sz="2000" dirty="0"/>
              <a:t>o opasnostima od nesreća na radu</a:t>
            </a:r>
          </a:p>
          <a:p>
            <a:r>
              <a:rPr lang="hr-HR" sz="2000" dirty="0"/>
              <a:t>o odlukama poslodavca koje se tiču radnih mjesta</a:t>
            </a:r>
          </a:p>
          <a:p>
            <a:r>
              <a:rPr lang="hr-HR" sz="2000" dirty="0"/>
              <a:t>o odlukama poslodavca koje se tiču otkaza</a:t>
            </a:r>
          </a:p>
          <a:p>
            <a:r>
              <a:rPr lang="hr-HR" sz="2000" dirty="0"/>
              <a:t>o radu i ulozi Radničkog vijeća</a:t>
            </a:r>
          </a:p>
          <a:p>
            <a:r>
              <a:rPr lang="hr-HR" sz="2000" dirty="0"/>
              <a:t>o svim relevantnim odredbama ZOR-a</a:t>
            </a:r>
          </a:p>
          <a:p>
            <a:r>
              <a:rPr lang="hr-HR" sz="2000" dirty="0"/>
              <a:t>o kolektivnom ugovoru!</a:t>
            </a:r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9B17CD64-3A45-5064-F140-D55F809FAA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815074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9DE9E5B-0E95-C8EC-67DE-370ABE823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3ADCE8E4-4AC4-03E6-5A6A-6ADB08C5A3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85687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b="1" dirty="0">
                <a:latin typeface="+mn-lt"/>
              </a:rPr>
              <a:t>BAZA INFORMACIJA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5BB14C18-9B31-EA4C-87B8-693B20CC01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30054" y="1062318"/>
            <a:ext cx="6508376" cy="3711388"/>
          </a:xfrm>
        </p:spPr>
        <p:txBody>
          <a:bodyPr rtlCol="0" anchor="ctr">
            <a:normAutofit/>
          </a:bodyPr>
          <a:lstStyle/>
          <a:p>
            <a:r>
              <a:rPr lang="hr-HR" sz="2000" dirty="0"/>
              <a:t>Server sindikata</a:t>
            </a:r>
          </a:p>
          <a:p>
            <a:r>
              <a:rPr lang="hr-HR" sz="2000" dirty="0"/>
              <a:t>FAQ</a:t>
            </a:r>
          </a:p>
          <a:p>
            <a:r>
              <a:rPr lang="hr-HR" sz="2000" dirty="0"/>
              <a:t>Kratki video vodiči kroz KU i ZOR za članove</a:t>
            </a:r>
          </a:p>
          <a:p>
            <a:r>
              <a:rPr lang="hr-HR" sz="2000" noProof="0" dirty="0"/>
              <a:t>Brzi vodič" za povjerenike (PDF) s najčešćim pitanjima i odgovorima o pravima članova</a:t>
            </a:r>
          </a:p>
          <a:p>
            <a:r>
              <a:rPr lang="hr-HR" sz="2000" dirty="0"/>
              <a:t>Digitalna baza znanja za povjerenike - online platforma ili dijeljena </a:t>
            </a:r>
            <a:r>
              <a:rPr lang="hr-HR" sz="2000" dirty="0" err="1"/>
              <a:t>map</a:t>
            </a:r>
            <a:r>
              <a:rPr lang="en-US" sz="2000" dirty="0"/>
              <a:t>a</a:t>
            </a:r>
            <a:r>
              <a:rPr lang="hr-HR" sz="2000" dirty="0"/>
              <a:t> sa svim relevantnim materijalima za povjerenike</a:t>
            </a:r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6081FBC1-31F2-DDD4-3C89-EFA38A58418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8756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76B234-3E24-F2FE-A67C-0003EB712B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4179B5BB-EBDD-1DA3-C227-B0DAB570BB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85687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b="1" dirty="0">
                <a:latin typeface="+mn-lt"/>
              </a:rPr>
              <a:t>SINDIKALNI POVJERENIK KAO KOMUNIKATOR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68CB24FF-24DC-7D36-225C-8965CDB38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753" y="473827"/>
            <a:ext cx="7275125" cy="5446681"/>
          </a:xfrm>
        </p:spPr>
        <p:txBody>
          <a:bodyPr rtlCol="0" anchor="ctr">
            <a:normAutofit/>
          </a:bodyPr>
          <a:lstStyle/>
          <a:p>
            <a:r>
              <a:rPr lang="hr-HR" sz="2000" dirty="0"/>
              <a:t>Najodgovornije osobe za informiranje i komunikacije</a:t>
            </a:r>
          </a:p>
          <a:p>
            <a:r>
              <a:rPr lang="hr-HR" sz="2000" dirty="0"/>
              <a:t>Bez povjerenika nema sindikata ni zaštite radnika</a:t>
            </a:r>
          </a:p>
          <a:p>
            <a:r>
              <a:rPr lang="hr-HR" sz="2000" dirty="0"/>
              <a:t>Sindikat šalje sliku o sebi kroz osobe koje ga predstavljaju</a:t>
            </a:r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EEA0457B-DAF3-8D89-DE30-71512D3984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6717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8ACB68-0266-F196-D476-92F038BA95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slov 4">
            <a:extLst>
              <a:ext uri="{FF2B5EF4-FFF2-40B4-BE49-F238E27FC236}">
                <a16:creationId xmlns:a16="http://schemas.microsoft.com/office/drawing/2014/main" id="{5947C1F9-42A7-4C75-6772-AAC64F9DD5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660" y="856877"/>
            <a:ext cx="4008586" cy="4680583"/>
          </a:xfrm>
        </p:spPr>
        <p:txBody>
          <a:bodyPr anchor="ctr">
            <a:normAutofit/>
          </a:bodyPr>
          <a:lstStyle/>
          <a:p>
            <a:r>
              <a:rPr lang="hr-HR" sz="4000" b="1" dirty="0">
                <a:latin typeface="+mn-lt"/>
              </a:rPr>
              <a:t>OBJEKTIVNE PREPREKE U KOMUNIKACIJI</a:t>
            </a:r>
            <a:endParaRPr lang="hr-HR" sz="4000" b="1" noProof="0" dirty="0">
              <a:latin typeface="+mn-lt"/>
            </a:endParaRPr>
          </a:p>
        </p:txBody>
      </p:sp>
      <p:sp>
        <p:nvSpPr>
          <p:cNvPr id="3" name="Rezervirano mjesto za sadržaj 2">
            <a:extLst>
              <a:ext uri="{FF2B5EF4-FFF2-40B4-BE49-F238E27FC236}">
                <a16:creationId xmlns:a16="http://schemas.microsoft.com/office/drawing/2014/main" id="{C470722B-1408-63C7-722F-51DEE3D44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15753" y="473827"/>
            <a:ext cx="7275125" cy="5446681"/>
          </a:xfrm>
        </p:spPr>
        <p:txBody>
          <a:bodyPr rtlCol="0" anchor="ctr">
            <a:normAutofit/>
          </a:bodyPr>
          <a:lstStyle/>
          <a:p>
            <a:r>
              <a:rPr lang="hr-HR" sz="2000" dirty="0"/>
              <a:t>Primjeri:</a:t>
            </a:r>
          </a:p>
          <a:p>
            <a:pPr marR="899160" lvl="1"/>
            <a:r>
              <a:rPr lang="hr-HR" sz="2000" dirty="0"/>
              <a:t>Uskraćuje li Poslodavac informacije koje traži sindikat?</a:t>
            </a:r>
          </a:p>
          <a:p>
            <a:pPr marR="899160" lvl="1"/>
            <a:r>
              <a:rPr lang="hr-HR" sz="2000" dirty="0"/>
              <a:t>Može li sindikat uspostaviti kanal prema radnicima?</a:t>
            </a:r>
          </a:p>
          <a:p>
            <a:pPr marR="899160" lvl="1"/>
            <a:r>
              <a:rPr lang="hr-HR" sz="2000" dirty="0"/>
              <a:t>Nedostaju li tehnička i materijalna sredstva?</a:t>
            </a:r>
          </a:p>
          <a:p>
            <a:pPr marR="899160" lvl="1"/>
            <a:r>
              <a:rPr lang="hr-HR" sz="2000" dirty="0"/>
              <a:t>Osjeti li članstvo strah da iskreno kaže svoje mišljenje zbog mogućnosti dobivanja otkaza?</a:t>
            </a:r>
          </a:p>
        </p:txBody>
      </p:sp>
      <p:pic>
        <p:nvPicPr>
          <p:cNvPr id="2" name="Picture 1" descr="A blue and red text on a black background&#10;&#10;AI-generated content may be incorrect.">
            <a:extLst>
              <a:ext uri="{FF2B5EF4-FFF2-40B4-BE49-F238E27FC236}">
                <a16:creationId xmlns:a16="http://schemas.microsoft.com/office/drawing/2014/main" id="{88900419-01D0-D473-2026-BB7D186D00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7493" y="302376"/>
            <a:ext cx="1554524" cy="67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772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ESF+">
      <a:dk1>
        <a:sysClr val="windowText" lastClr="000000"/>
      </a:dk1>
      <a:lt1>
        <a:sysClr val="window" lastClr="FFFFFF"/>
      </a:lt1>
      <a:dk2>
        <a:srgbClr val="323C8C"/>
      </a:dk2>
      <a:lt2>
        <a:srgbClr val="EAEBF3"/>
      </a:lt2>
      <a:accent1>
        <a:srgbClr val="E31E24"/>
      </a:accent1>
      <a:accent2>
        <a:srgbClr val="A6CF38"/>
      </a:accent2>
      <a:accent3>
        <a:srgbClr val="00A0DC"/>
      </a:accent3>
      <a:accent4>
        <a:srgbClr val="DC24A0"/>
      </a:accent4>
      <a:accent5>
        <a:srgbClr val="F58220"/>
      </a:accent5>
      <a:accent6>
        <a:srgbClr val="7B32AD"/>
      </a:accent6>
      <a:hlink>
        <a:srgbClr val="E31E24"/>
      </a:hlink>
      <a:folHlink>
        <a:srgbClr val="E31E24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</TotalTime>
  <Words>945</Words>
  <Application>Microsoft Office PowerPoint</Application>
  <PresentationFormat>Široki zaslon</PresentationFormat>
  <Paragraphs>105</Paragraphs>
  <Slides>15</Slides>
  <Notes>14</Notes>
  <HiddenSlides>0</HiddenSlides>
  <MMClips>0</MMClips>
  <ScaleCrop>false</ScaleCrop>
  <HeadingPairs>
    <vt:vector size="6" baseType="variant">
      <vt:variant>
        <vt:lpstr>Korišteni fontovi</vt:lpstr>
      </vt:variant>
      <vt:variant>
        <vt:i4>4</vt:i4>
      </vt:variant>
      <vt:variant>
        <vt:lpstr>Tema</vt:lpstr>
      </vt:variant>
      <vt:variant>
        <vt:i4>1</vt:i4>
      </vt:variant>
      <vt:variant>
        <vt:lpstr>Naslovi slajdova</vt:lpstr>
      </vt:variant>
      <vt:variant>
        <vt:i4>15</vt:i4>
      </vt:variant>
    </vt:vector>
  </HeadingPairs>
  <TitlesOfParts>
    <vt:vector size="20" baseType="lpstr">
      <vt:lpstr>Arial</vt:lpstr>
      <vt:lpstr>Calibri</vt:lpstr>
      <vt:lpstr>Symbol</vt:lpstr>
      <vt:lpstr>Times New Roman</vt:lpstr>
      <vt:lpstr>Office Theme</vt:lpstr>
      <vt:lpstr>2. PREDAVANJE “Sindikalni povjerenik kao komunikator”</vt:lpstr>
      <vt:lpstr>SADRŽAJ</vt:lpstr>
      <vt:lpstr>KAKO UNAPRIJEDITI KOMUNIKACIJU? </vt:lpstr>
      <vt:lpstr>KOMUNIKACIJA SA ČLANSTVOM</vt:lpstr>
      <vt:lpstr>KLJUČNO ZA USPJEŠNU KOMUNIKACIJU</vt:lpstr>
      <vt:lpstr>SINDIKAT MORA IMATI SVE RELEVANTNE INFORMACIJE</vt:lpstr>
      <vt:lpstr>BAZA INFORMACIJA</vt:lpstr>
      <vt:lpstr>SINDIKALNI POVJERENIK KAO KOMUNIKATOR</vt:lpstr>
      <vt:lpstr>OBJEKTIVNE PREPREKE U KOMUNIKACIJI</vt:lpstr>
      <vt:lpstr>VJEŽBA 1. KOJE SU KOMUNIKACIJSKE ZADAĆE SVAKOG POVJERENIKA</vt:lpstr>
      <vt:lpstr>VJEŽBA 2. POVJERENIKOV PLAN INFORMIRANJA</vt:lpstr>
      <vt:lpstr>POVRATNE INFORMACIJE</vt:lpstr>
      <vt:lpstr>VJEŽBA 3. KAKO PRIVLAČIMO NOVE ČLANOVE? ZAŠTO SE RADNICI UČLANJUJU U INAŠ?</vt:lpstr>
      <vt:lpstr>IZVORI</vt:lpstr>
      <vt:lpstr>HVALA NA POZORNOSTI!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ESF+</dc:creator>
  <cp:lastModifiedBy>Aleksandra ŠTINGL</cp:lastModifiedBy>
  <cp:revision>72</cp:revision>
  <dcterms:created xsi:type="dcterms:W3CDTF">2021-08-17T10:54:28Z</dcterms:created>
  <dcterms:modified xsi:type="dcterms:W3CDTF">2025-06-05T15:29:27Z</dcterms:modified>
</cp:coreProperties>
</file>