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sldIdLst>
    <p:sldId id="332" r:id="rId2"/>
    <p:sldId id="257" r:id="rId3"/>
    <p:sldId id="278" r:id="rId4"/>
    <p:sldId id="291" r:id="rId5"/>
    <p:sldId id="295" r:id="rId6"/>
    <p:sldId id="312" r:id="rId7"/>
    <p:sldId id="347" r:id="rId8"/>
    <p:sldId id="348" r:id="rId9"/>
    <p:sldId id="349" r:id="rId10"/>
    <p:sldId id="350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76" r:id="rId21"/>
    <p:sldId id="377" r:id="rId22"/>
    <p:sldId id="375" r:id="rId23"/>
    <p:sldId id="370" r:id="rId24"/>
    <p:sldId id="371" r:id="rId25"/>
    <p:sldId id="372" r:id="rId26"/>
    <p:sldId id="373" r:id="rId27"/>
    <p:sldId id="374" r:id="rId28"/>
    <p:sldId id="379" r:id="rId29"/>
    <p:sldId id="378" r:id="rId30"/>
    <p:sldId id="380" r:id="rId31"/>
    <p:sldId id="360" r:id="rId32"/>
    <p:sldId id="361" r:id="rId33"/>
    <p:sldId id="362" r:id="rId34"/>
    <p:sldId id="363" r:id="rId35"/>
    <p:sldId id="364" r:id="rId36"/>
    <p:sldId id="365" r:id="rId37"/>
    <p:sldId id="366" r:id="rId38"/>
    <p:sldId id="367" r:id="rId39"/>
    <p:sldId id="368" r:id="rId40"/>
    <p:sldId id="369" r:id="rId41"/>
    <p:sldId id="279" r:id="rId42"/>
    <p:sldId id="346" r:id="rId4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90EB0A-DBAD-4035-B132-B3B4C1C9DA60}" v="109" dt="2025-12-10T16:54:08.9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4660"/>
  </p:normalViewPr>
  <p:slideViewPr>
    <p:cSldViewPr snapToGrid="0">
      <p:cViewPr varScale="1">
        <p:scale>
          <a:sx n="71" d="100"/>
          <a:sy n="71" d="100"/>
        </p:scale>
        <p:origin x="42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 Markota Šaronić" userId="b7bde240-3e9c-4375-904c-ca4b179c9199" providerId="ADAL" clId="{E17E2471-F20E-4293-BB09-B71975978FA8}"/>
    <pc:docChg chg="undo redo custSel addSld delSld modSld sldOrd">
      <pc:chgData name="Iva Markota Šaronić" userId="b7bde240-3e9c-4375-904c-ca4b179c9199" providerId="ADAL" clId="{E17E2471-F20E-4293-BB09-B71975978FA8}" dt="2025-12-11T06:12:45.338" v="3227" actId="2711"/>
      <pc:docMkLst>
        <pc:docMk/>
      </pc:docMkLst>
      <pc:sldChg chg="modSp mod">
        <pc:chgData name="Iva Markota Šaronić" userId="b7bde240-3e9c-4375-904c-ca4b179c9199" providerId="ADAL" clId="{E17E2471-F20E-4293-BB09-B71975978FA8}" dt="2025-12-10T19:06:02.377" v="2953" actId="27636"/>
        <pc:sldMkLst>
          <pc:docMk/>
          <pc:sldMk cId="719601584" sldId="257"/>
        </pc:sldMkLst>
        <pc:spChg chg="mod">
          <ac:chgData name="Iva Markota Šaronić" userId="b7bde240-3e9c-4375-904c-ca4b179c9199" providerId="ADAL" clId="{E17E2471-F20E-4293-BB09-B71975978FA8}" dt="2025-12-10T19:06:02.377" v="2953" actId="27636"/>
          <ac:spMkLst>
            <pc:docMk/>
            <pc:sldMk cId="719601584" sldId="257"/>
            <ac:spMk id="3" creationId="{00000000-0000-0000-0000-000000000000}"/>
          </ac:spMkLst>
        </pc:spChg>
      </pc:sldChg>
      <pc:sldChg chg="add del">
        <pc:chgData name="Iva Markota Šaronić" userId="b7bde240-3e9c-4375-904c-ca4b179c9199" providerId="ADAL" clId="{E17E2471-F20E-4293-BB09-B71975978FA8}" dt="2025-12-10T16:46:43.275" v="1627"/>
        <pc:sldMkLst>
          <pc:docMk/>
          <pc:sldMk cId="0" sldId="277"/>
        </pc:sldMkLst>
      </pc:sldChg>
      <pc:sldChg chg="addSp modSp mod">
        <pc:chgData name="Iva Markota Šaronić" userId="b7bde240-3e9c-4375-904c-ca4b179c9199" providerId="ADAL" clId="{E17E2471-F20E-4293-BB09-B71975978FA8}" dt="2025-12-09T20:01:47.786" v="889" actId="14100"/>
        <pc:sldMkLst>
          <pc:docMk/>
          <pc:sldMk cId="2330887799" sldId="278"/>
        </pc:sldMkLst>
        <pc:spChg chg="mod">
          <ac:chgData name="Iva Markota Šaronić" userId="b7bde240-3e9c-4375-904c-ca4b179c9199" providerId="ADAL" clId="{E17E2471-F20E-4293-BB09-B71975978FA8}" dt="2025-12-09T19:58:51.704" v="861" actId="20577"/>
          <ac:spMkLst>
            <pc:docMk/>
            <pc:sldMk cId="2330887799" sldId="278"/>
            <ac:spMk id="5" creationId="{7A3A22ED-51C5-29B8-4800-9255627092B0}"/>
          </ac:spMkLst>
        </pc:spChg>
        <pc:graphicFrameChg chg="mod modGraphic">
          <ac:chgData name="Iva Markota Šaronić" userId="b7bde240-3e9c-4375-904c-ca4b179c9199" providerId="ADAL" clId="{E17E2471-F20E-4293-BB09-B71975978FA8}" dt="2025-12-09T19:59:47.332" v="869" actId="20577"/>
          <ac:graphicFrameMkLst>
            <pc:docMk/>
            <pc:sldMk cId="2330887799" sldId="278"/>
            <ac:graphicFrameMk id="22" creationId="{179A4412-57CC-1639-FDA3-D36CC6CD006E}"/>
          </ac:graphicFrameMkLst>
        </pc:graphicFrameChg>
        <pc:picChg chg="add mod ord">
          <ac:chgData name="Iva Markota Šaronić" userId="b7bde240-3e9c-4375-904c-ca4b179c9199" providerId="ADAL" clId="{E17E2471-F20E-4293-BB09-B71975978FA8}" dt="2025-12-09T20:01:47.786" v="889" actId="14100"/>
          <ac:picMkLst>
            <pc:docMk/>
            <pc:sldMk cId="2330887799" sldId="278"/>
            <ac:picMk id="3" creationId="{526DFA27-A0AF-4901-99E6-0F516CB47FCB}"/>
          </ac:picMkLst>
        </pc:picChg>
        <pc:picChg chg="add mod ord">
          <ac:chgData name="Iva Markota Šaronić" userId="b7bde240-3e9c-4375-904c-ca4b179c9199" providerId="ADAL" clId="{E17E2471-F20E-4293-BB09-B71975978FA8}" dt="2025-12-09T20:01:02.667" v="882" actId="171"/>
          <ac:picMkLst>
            <pc:docMk/>
            <pc:sldMk cId="2330887799" sldId="278"/>
            <ac:picMk id="7" creationId="{73421AFE-28A1-3587-D285-95C41DED4427}"/>
          </ac:picMkLst>
        </pc:picChg>
        <pc:picChg chg="add mod">
          <ac:chgData name="Iva Markota Šaronić" userId="b7bde240-3e9c-4375-904c-ca4b179c9199" providerId="ADAL" clId="{E17E2471-F20E-4293-BB09-B71975978FA8}" dt="2025-12-09T20:01:42.523" v="888" actId="1076"/>
          <ac:picMkLst>
            <pc:docMk/>
            <pc:sldMk cId="2330887799" sldId="278"/>
            <ac:picMk id="9" creationId="{67C22C57-0F6A-0056-32E0-B97605D9BDFD}"/>
          </ac:picMkLst>
        </pc:picChg>
      </pc:sldChg>
      <pc:sldChg chg="modSp mod">
        <pc:chgData name="Iva Markota Šaronić" userId="b7bde240-3e9c-4375-904c-ca4b179c9199" providerId="ADAL" clId="{E17E2471-F20E-4293-BB09-B71975978FA8}" dt="2025-12-11T06:12:45.338" v="3227" actId="2711"/>
        <pc:sldMkLst>
          <pc:docMk/>
          <pc:sldMk cId="3398582105" sldId="279"/>
        </pc:sldMkLst>
        <pc:spChg chg="mod">
          <ac:chgData name="Iva Markota Šaronić" userId="b7bde240-3e9c-4375-904c-ca4b179c9199" providerId="ADAL" clId="{E17E2471-F20E-4293-BB09-B71975978FA8}" dt="2025-12-11T06:12:45.338" v="3227" actId="2711"/>
          <ac:spMkLst>
            <pc:docMk/>
            <pc:sldMk cId="3398582105" sldId="279"/>
            <ac:spMk id="3" creationId="{2D8EB8AF-80DF-ABEB-8EAD-307F399E8ED3}"/>
          </ac:spMkLst>
        </pc:spChg>
        <pc:spChg chg="mod">
          <ac:chgData name="Iva Markota Šaronić" userId="b7bde240-3e9c-4375-904c-ca4b179c9199" providerId="ADAL" clId="{E17E2471-F20E-4293-BB09-B71975978FA8}" dt="2025-12-10T16:59:20.305" v="1834" actId="1076"/>
          <ac:spMkLst>
            <pc:docMk/>
            <pc:sldMk cId="3398582105" sldId="279"/>
            <ac:spMk id="5" creationId="{1E278A13-58B1-D089-B81C-3F088FA18FF7}"/>
          </ac:spMkLst>
        </pc:spChg>
      </pc:sldChg>
      <pc:sldChg chg="addSp delSp modSp mod">
        <pc:chgData name="Iva Markota Šaronić" userId="b7bde240-3e9c-4375-904c-ca4b179c9199" providerId="ADAL" clId="{E17E2471-F20E-4293-BB09-B71975978FA8}" dt="2025-12-09T20:05:15.175" v="917" actId="1076"/>
        <pc:sldMkLst>
          <pc:docMk/>
          <pc:sldMk cId="2644515669" sldId="291"/>
        </pc:sldMkLst>
        <pc:spChg chg="add mod">
          <ac:chgData name="Iva Markota Šaronić" userId="b7bde240-3e9c-4375-904c-ca4b179c9199" providerId="ADAL" clId="{E17E2471-F20E-4293-BB09-B71975978FA8}" dt="2025-12-09T20:04:40.080" v="910" actId="14100"/>
          <ac:spMkLst>
            <pc:docMk/>
            <pc:sldMk cId="2644515669" sldId="291"/>
            <ac:spMk id="4" creationId="{CC4C1B2F-0439-D090-8101-D91DD84F68DF}"/>
          </ac:spMkLst>
        </pc:spChg>
        <pc:spChg chg="mod">
          <ac:chgData name="Iva Markota Šaronić" userId="b7bde240-3e9c-4375-904c-ca4b179c9199" providerId="ADAL" clId="{E17E2471-F20E-4293-BB09-B71975978FA8}" dt="2025-12-09T20:03:31.805" v="891"/>
          <ac:spMkLst>
            <pc:docMk/>
            <pc:sldMk cId="2644515669" sldId="291"/>
            <ac:spMk id="5" creationId="{A957F2E7-F057-70F5-111B-28A8C9D9403A}"/>
          </ac:spMkLst>
        </pc:spChg>
        <pc:spChg chg="add mod">
          <ac:chgData name="Iva Markota Šaronić" userId="b7bde240-3e9c-4375-904c-ca4b179c9199" providerId="ADAL" clId="{E17E2471-F20E-4293-BB09-B71975978FA8}" dt="2025-12-09T20:05:10.620" v="916" actId="1076"/>
          <ac:spMkLst>
            <pc:docMk/>
            <pc:sldMk cId="2644515669" sldId="291"/>
            <ac:spMk id="7" creationId="{0FA4FB9A-6485-AE4D-00E0-32352821A8A7}"/>
          </ac:spMkLst>
        </pc:spChg>
        <pc:spChg chg="add mod">
          <ac:chgData name="Iva Markota Šaronić" userId="b7bde240-3e9c-4375-904c-ca4b179c9199" providerId="ADAL" clId="{E17E2471-F20E-4293-BB09-B71975978FA8}" dt="2025-12-09T20:05:15.175" v="917" actId="1076"/>
          <ac:spMkLst>
            <pc:docMk/>
            <pc:sldMk cId="2644515669" sldId="291"/>
            <ac:spMk id="8" creationId="{C15C74FD-A0EF-8440-87C5-7AB10DF9AE5C}"/>
          </ac:spMkLst>
        </pc:spChg>
        <pc:spChg chg="add mod">
          <ac:chgData name="Iva Markota Šaronić" userId="b7bde240-3e9c-4375-904c-ca4b179c9199" providerId="ADAL" clId="{E17E2471-F20E-4293-BB09-B71975978FA8}" dt="2025-12-09T20:05:06.392" v="915" actId="1076"/>
          <ac:spMkLst>
            <pc:docMk/>
            <pc:sldMk cId="2644515669" sldId="291"/>
            <ac:spMk id="9" creationId="{01A13B38-8448-E9CF-DF4F-6E760FEE29D6}"/>
          </ac:spMkLst>
        </pc:spChg>
      </pc:sldChg>
      <pc:sldChg chg="addSp delSp modSp mod">
        <pc:chgData name="Iva Markota Šaronić" userId="b7bde240-3e9c-4375-904c-ca4b179c9199" providerId="ADAL" clId="{E17E2471-F20E-4293-BB09-B71975978FA8}" dt="2025-12-09T20:07:15.896" v="937" actId="1076"/>
        <pc:sldMkLst>
          <pc:docMk/>
          <pc:sldMk cId="1809371623" sldId="295"/>
        </pc:sldMkLst>
        <pc:spChg chg="mod">
          <ac:chgData name="Iva Markota Šaronić" userId="b7bde240-3e9c-4375-904c-ca4b179c9199" providerId="ADAL" clId="{E17E2471-F20E-4293-BB09-B71975978FA8}" dt="2025-12-09T20:05:47.127" v="920"/>
          <ac:spMkLst>
            <pc:docMk/>
            <pc:sldMk cId="1809371623" sldId="295"/>
            <ac:spMk id="5" creationId="{D10130F3-BDC8-BEA3-DB72-FF6C7A29ACAA}"/>
          </ac:spMkLst>
        </pc:spChg>
        <pc:spChg chg="mod">
          <ac:chgData name="Iva Markota Šaronić" userId="b7bde240-3e9c-4375-904c-ca4b179c9199" providerId="ADAL" clId="{E17E2471-F20E-4293-BB09-B71975978FA8}" dt="2025-12-09T19:02:30.406" v="98"/>
          <ac:spMkLst>
            <pc:docMk/>
            <pc:sldMk cId="1809371623" sldId="295"/>
            <ac:spMk id="8" creationId="{DB1AB558-83A2-22ED-AAA5-4BF38F186226}"/>
          </ac:spMkLst>
        </pc:spChg>
        <pc:spChg chg="mod">
          <ac:chgData name="Iva Markota Šaronić" userId="b7bde240-3e9c-4375-904c-ca4b179c9199" providerId="ADAL" clId="{E17E2471-F20E-4293-BB09-B71975978FA8}" dt="2025-12-09T19:02:30.406" v="98"/>
          <ac:spMkLst>
            <pc:docMk/>
            <pc:sldMk cId="1809371623" sldId="295"/>
            <ac:spMk id="9" creationId="{94354FC1-72A4-7281-4709-C5E8A579139B}"/>
          </ac:spMkLst>
        </pc:spChg>
        <pc:spChg chg="add mod">
          <ac:chgData name="Iva Markota Šaronić" userId="b7bde240-3e9c-4375-904c-ca4b179c9199" providerId="ADAL" clId="{E17E2471-F20E-4293-BB09-B71975978FA8}" dt="2025-12-09T19:05:19.942" v="131" actId="20577"/>
          <ac:spMkLst>
            <pc:docMk/>
            <pc:sldMk cId="1809371623" sldId="295"/>
            <ac:spMk id="10" creationId="{AEBA0D17-7935-8944-28F0-F56EBC1A99D9}"/>
          </ac:spMkLst>
        </pc:spChg>
        <pc:spChg chg="add mod">
          <ac:chgData name="Iva Markota Šaronić" userId="b7bde240-3e9c-4375-904c-ca4b179c9199" providerId="ADAL" clId="{E17E2471-F20E-4293-BB09-B71975978FA8}" dt="2025-12-09T19:03:29.631" v="115" actId="1076"/>
          <ac:spMkLst>
            <pc:docMk/>
            <pc:sldMk cId="1809371623" sldId="295"/>
            <ac:spMk id="11" creationId="{B13145D0-D3A4-D19E-0458-8AFD4F3F1BEA}"/>
          </ac:spMkLst>
        </pc:spChg>
        <pc:spChg chg="add mod">
          <ac:chgData name="Iva Markota Šaronić" userId="b7bde240-3e9c-4375-904c-ca4b179c9199" providerId="ADAL" clId="{E17E2471-F20E-4293-BB09-B71975978FA8}" dt="2025-12-09T20:06:44.391" v="930" actId="20578"/>
          <ac:spMkLst>
            <pc:docMk/>
            <pc:sldMk cId="1809371623" sldId="295"/>
            <ac:spMk id="12" creationId="{86C16643-796C-EA4A-C23B-C8E344F8873B}"/>
          </ac:spMkLst>
        </pc:spChg>
        <pc:spChg chg="add mod">
          <ac:chgData name="Iva Markota Šaronić" userId="b7bde240-3e9c-4375-904c-ca4b179c9199" providerId="ADAL" clId="{E17E2471-F20E-4293-BB09-B71975978FA8}" dt="2025-12-09T19:07:11.096" v="153" actId="20578"/>
          <ac:spMkLst>
            <pc:docMk/>
            <pc:sldMk cId="1809371623" sldId="295"/>
            <ac:spMk id="13" creationId="{35562B9D-1A75-2013-E646-13EA8E9A7A6F}"/>
          </ac:spMkLst>
        </pc:spChg>
        <pc:spChg chg="add mod">
          <ac:chgData name="Iva Markota Šaronić" userId="b7bde240-3e9c-4375-904c-ca4b179c9199" providerId="ADAL" clId="{E17E2471-F20E-4293-BB09-B71975978FA8}" dt="2025-12-09T19:03:08.903" v="108" actId="1076"/>
          <ac:spMkLst>
            <pc:docMk/>
            <pc:sldMk cId="1809371623" sldId="295"/>
            <ac:spMk id="14" creationId="{6F2C0E00-E367-3102-8AD5-8CEC528FED17}"/>
          </ac:spMkLst>
        </pc:spChg>
        <pc:spChg chg="add mod">
          <ac:chgData name="Iva Markota Šaronić" userId="b7bde240-3e9c-4375-904c-ca4b179c9199" providerId="ADAL" clId="{E17E2471-F20E-4293-BB09-B71975978FA8}" dt="2025-12-09T20:07:06.831" v="935" actId="1076"/>
          <ac:spMkLst>
            <pc:docMk/>
            <pc:sldMk cId="1809371623" sldId="295"/>
            <ac:spMk id="16" creationId="{FD95D870-7E80-8FEB-6CC5-0563793793AC}"/>
          </ac:spMkLst>
        </pc:spChg>
        <pc:spChg chg="add mod">
          <ac:chgData name="Iva Markota Šaronić" userId="b7bde240-3e9c-4375-904c-ca4b179c9199" providerId="ADAL" clId="{E17E2471-F20E-4293-BB09-B71975978FA8}" dt="2025-12-09T20:07:10.987" v="936" actId="1076"/>
          <ac:spMkLst>
            <pc:docMk/>
            <pc:sldMk cId="1809371623" sldId="295"/>
            <ac:spMk id="17" creationId="{9B4CC414-6813-F012-5A37-9F7755792508}"/>
          </ac:spMkLst>
        </pc:spChg>
        <pc:spChg chg="add mod">
          <ac:chgData name="Iva Markota Šaronić" userId="b7bde240-3e9c-4375-904c-ca4b179c9199" providerId="ADAL" clId="{E17E2471-F20E-4293-BB09-B71975978FA8}" dt="2025-12-09T20:07:15.896" v="937" actId="1076"/>
          <ac:spMkLst>
            <pc:docMk/>
            <pc:sldMk cId="1809371623" sldId="295"/>
            <ac:spMk id="18" creationId="{B86504DC-2DC9-CE98-AB04-E6BC4400CE27}"/>
          </ac:spMkLst>
        </pc:spChg>
        <pc:spChg chg="add mod">
          <ac:chgData name="Iva Markota Šaronić" userId="b7bde240-3e9c-4375-904c-ca4b179c9199" providerId="ADAL" clId="{E17E2471-F20E-4293-BB09-B71975978FA8}" dt="2025-12-09T20:06:21.637" v="925"/>
          <ac:spMkLst>
            <pc:docMk/>
            <pc:sldMk cId="1809371623" sldId="295"/>
            <ac:spMk id="19" creationId="{A2C8BFDE-5CF0-BC01-7ECA-18DBC33187A5}"/>
          </ac:spMkLst>
        </pc:spChg>
        <pc:spChg chg="add mod">
          <ac:chgData name="Iva Markota Šaronić" userId="b7bde240-3e9c-4375-904c-ca4b179c9199" providerId="ADAL" clId="{E17E2471-F20E-4293-BB09-B71975978FA8}" dt="2025-12-09T20:07:00.405" v="934" actId="1076"/>
          <ac:spMkLst>
            <pc:docMk/>
            <pc:sldMk cId="1809371623" sldId="295"/>
            <ac:spMk id="20" creationId="{0809013A-7619-7DA3-0BDC-47AD653A6620}"/>
          </ac:spMkLst>
        </pc:spChg>
        <pc:spChg chg="add mod">
          <ac:chgData name="Iva Markota Šaronić" userId="b7bde240-3e9c-4375-904c-ca4b179c9199" providerId="ADAL" clId="{E17E2471-F20E-4293-BB09-B71975978FA8}" dt="2025-12-09T20:06:52.486" v="932" actId="1076"/>
          <ac:spMkLst>
            <pc:docMk/>
            <pc:sldMk cId="1809371623" sldId="295"/>
            <ac:spMk id="21" creationId="{747C5391-90C6-2832-0C21-DC3159F14AF0}"/>
          </ac:spMkLst>
        </pc:spChg>
        <pc:grpChg chg="add mod">
          <ac:chgData name="Iva Markota Šaronić" userId="b7bde240-3e9c-4375-904c-ca4b179c9199" providerId="ADAL" clId="{E17E2471-F20E-4293-BB09-B71975978FA8}" dt="2025-12-09T19:02:42.091" v="101" actId="1076"/>
          <ac:grpSpMkLst>
            <pc:docMk/>
            <pc:sldMk cId="1809371623" sldId="295"/>
            <ac:grpSpMk id="7" creationId="{240C680B-1093-839D-EBFB-A0198F280F28}"/>
          </ac:grpSpMkLst>
        </pc:grpChg>
      </pc:sldChg>
      <pc:sldChg chg="modSp del mod modAnim">
        <pc:chgData name="Iva Markota Šaronić" userId="b7bde240-3e9c-4375-904c-ca4b179c9199" providerId="ADAL" clId="{E17E2471-F20E-4293-BB09-B71975978FA8}" dt="2025-12-10T16:59:11.442" v="1833" actId="47"/>
        <pc:sldMkLst>
          <pc:docMk/>
          <pc:sldMk cId="3084619356" sldId="304"/>
        </pc:sldMkLst>
      </pc:sldChg>
      <pc:sldChg chg="addSp delSp modSp mod ord">
        <pc:chgData name="Iva Markota Šaronić" userId="b7bde240-3e9c-4375-904c-ca4b179c9199" providerId="ADAL" clId="{E17E2471-F20E-4293-BB09-B71975978FA8}" dt="2025-12-09T20:10:45.424" v="965" actId="1076"/>
        <pc:sldMkLst>
          <pc:docMk/>
          <pc:sldMk cId="3411780943" sldId="312"/>
        </pc:sldMkLst>
        <pc:spChg chg="add mod">
          <ac:chgData name="Iva Markota Šaronić" userId="b7bde240-3e9c-4375-904c-ca4b179c9199" providerId="ADAL" clId="{E17E2471-F20E-4293-BB09-B71975978FA8}" dt="2025-12-09T20:10:45.424" v="965" actId="1076"/>
          <ac:spMkLst>
            <pc:docMk/>
            <pc:sldMk cId="3411780943" sldId="312"/>
            <ac:spMk id="2" creationId="{9F2F7AAC-FC09-F301-2759-6021715F55EE}"/>
          </ac:spMkLst>
        </pc:spChg>
        <pc:spChg chg="mod">
          <ac:chgData name="Iva Markota Šaronić" userId="b7bde240-3e9c-4375-904c-ca4b179c9199" providerId="ADAL" clId="{E17E2471-F20E-4293-BB09-B71975978FA8}" dt="2025-12-09T20:09:18.136" v="951" actId="1076"/>
          <ac:spMkLst>
            <pc:docMk/>
            <pc:sldMk cId="3411780943" sldId="312"/>
            <ac:spMk id="3" creationId="{D98C6853-B037-2AD9-8CA9-35ADC9011057}"/>
          </ac:spMkLst>
        </pc:spChg>
        <pc:spChg chg="mod">
          <ac:chgData name="Iva Markota Šaronić" userId="b7bde240-3e9c-4375-904c-ca4b179c9199" providerId="ADAL" clId="{E17E2471-F20E-4293-BB09-B71975978FA8}" dt="2025-12-09T20:10:37.594" v="964" actId="14100"/>
          <ac:spMkLst>
            <pc:docMk/>
            <pc:sldMk cId="3411780943" sldId="312"/>
            <ac:spMk id="5" creationId="{7993EA6E-D0F4-9E79-C386-003AD6E4D6B8}"/>
          </ac:spMkLst>
        </pc:spChg>
      </pc:sldChg>
      <pc:sldChg chg="addSp delSp modSp del mod">
        <pc:chgData name="Iva Markota Šaronić" userId="b7bde240-3e9c-4375-904c-ca4b179c9199" providerId="ADAL" clId="{E17E2471-F20E-4293-BB09-B71975978FA8}" dt="2025-12-10T15:33:05.590" v="967" actId="47"/>
        <pc:sldMkLst>
          <pc:docMk/>
          <pc:sldMk cId="1028099471" sldId="314"/>
        </pc:sldMkLst>
      </pc:sldChg>
      <pc:sldChg chg="addSp delSp modSp del mod">
        <pc:chgData name="Iva Markota Šaronić" userId="b7bde240-3e9c-4375-904c-ca4b179c9199" providerId="ADAL" clId="{E17E2471-F20E-4293-BB09-B71975978FA8}" dt="2025-12-10T16:59:09.939" v="1832" actId="47"/>
        <pc:sldMkLst>
          <pc:docMk/>
          <pc:sldMk cId="2846327277" sldId="315"/>
        </pc:sldMkLst>
        <pc:picChg chg="add">
          <ac:chgData name="Iva Markota Šaronić" userId="b7bde240-3e9c-4375-904c-ca4b179c9199" providerId="ADAL" clId="{E17E2471-F20E-4293-BB09-B71975978FA8}" dt="2025-12-10T16:46:44.550" v="1628"/>
          <ac:picMkLst>
            <pc:docMk/>
            <pc:sldMk cId="2846327277" sldId="315"/>
            <ac:picMk id="3" creationId="{96815596-C6DE-4D94-041D-001FD5800813}"/>
          </ac:picMkLst>
        </pc:picChg>
      </pc:sldChg>
      <pc:sldChg chg="modSp mod">
        <pc:chgData name="Iva Markota Šaronić" userId="b7bde240-3e9c-4375-904c-ca4b179c9199" providerId="ADAL" clId="{E17E2471-F20E-4293-BB09-B71975978FA8}" dt="2025-12-10T17:38:41.725" v="1857" actId="20577"/>
        <pc:sldMkLst>
          <pc:docMk/>
          <pc:sldMk cId="2253529338" sldId="332"/>
        </pc:sldMkLst>
        <pc:spChg chg="mod">
          <ac:chgData name="Iva Markota Šaronić" userId="b7bde240-3e9c-4375-904c-ca4b179c9199" providerId="ADAL" clId="{E17E2471-F20E-4293-BB09-B71975978FA8}" dt="2025-12-10T17:38:26.518" v="1836" actId="20577"/>
          <ac:spMkLst>
            <pc:docMk/>
            <pc:sldMk cId="2253529338" sldId="332"/>
            <ac:spMk id="2" creationId="{C5E7ACD1-FA41-C06A-D560-5239682E77C6}"/>
          </ac:spMkLst>
        </pc:spChg>
        <pc:spChg chg="mod">
          <ac:chgData name="Iva Markota Šaronić" userId="b7bde240-3e9c-4375-904c-ca4b179c9199" providerId="ADAL" clId="{E17E2471-F20E-4293-BB09-B71975978FA8}" dt="2025-12-10T17:38:41.725" v="1857" actId="20577"/>
          <ac:spMkLst>
            <pc:docMk/>
            <pc:sldMk cId="2253529338" sldId="332"/>
            <ac:spMk id="3" creationId="{0B9D18CA-395C-1F65-B613-3D45C24E0BA1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5:47:23.014" v="1020" actId="1076"/>
        <pc:sldMkLst>
          <pc:docMk/>
          <pc:sldMk cId="876830848" sldId="347"/>
        </pc:sldMkLst>
        <pc:spChg chg="mod">
          <ac:chgData name="Iva Markota Šaronić" userId="b7bde240-3e9c-4375-904c-ca4b179c9199" providerId="ADAL" clId="{E17E2471-F20E-4293-BB09-B71975978FA8}" dt="2025-12-10T15:33:42.791" v="970"/>
          <ac:spMkLst>
            <pc:docMk/>
            <pc:sldMk cId="876830848" sldId="347"/>
            <ac:spMk id="2" creationId="{F8E8C375-296D-EE82-6C98-17C8742FAF27}"/>
          </ac:spMkLst>
        </pc:spChg>
        <pc:spChg chg="del">
          <ac:chgData name="Iva Markota Šaronić" userId="b7bde240-3e9c-4375-904c-ca4b179c9199" providerId="ADAL" clId="{E17E2471-F20E-4293-BB09-B71975978FA8}" dt="2025-12-10T15:34:14.214" v="971" actId="931"/>
          <ac:spMkLst>
            <pc:docMk/>
            <pc:sldMk cId="876830848" sldId="347"/>
            <ac:spMk id="3" creationId="{EC936669-8166-840E-959B-13753AAABEEF}"/>
          </ac:spMkLst>
        </pc:spChg>
        <pc:spChg chg="add mod">
          <ac:chgData name="Iva Markota Šaronić" userId="b7bde240-3e9c-4375-904c-ca4b179c9199" providerId="ADAL" clId="{E17E2471-F20E-4293-BB09-B71975978FA8}" dt="2025-12-10T15:40:15.403" v="990" actId="1076"/>
          <ac:spMkLst>
            <pc:docMk/>
            <pc:sldMk cId="876830848" sldId="347"/>
            <ac:spMk id="8" creationId="{D7FCBB74-5B3C-E1D6-140C-BC133619F98A}"/>
          </ac:spMkLst>
        </pc:spChg>
        <pc:spChg chg="add mod">
          <ac:chgData name="Iva Markota Šaronić" userId="b7bde240-3e9c-4375-904c-ca4b179c9199" providerId="ADAL" clId="{E17E2471-F20E-4293-BB09-B71975978FA8}" dt="2025-12-10T15:47:00.719" v="1018" actId="20577"/>
          <ac:spMkLst>
            <pc:docMk/>
            <pc:sldMk cId="876830848" sldId="347"/>
            <ac:spMk id="14" creationId="{027C8083-BF72-4698-AE5B-C4CB04A493F9}"/>
          </ac:spMkLst>
        </pc:spChg>
        <pc:picChg chg="add mod">
          <ac:chgData name="Iva Markota Šaronić" userId="b7bde240-3e9c-4375-904c-ca4b179c9199" providerId="ADAL" clId="{E17E2471-F20E-4293-BB09-B71975978FA8}" dt="2025-12-10T15:47:23.014" v="1020" actId="1076"/>
          <ac:picMkLst>
            <pc:docMk/>
            <pc:sldMk cId="876830848" sldId="347"/>
            <ac:picMk id="6" creationId="{F9AB007E-03B9-3320-337F-6E3E532691DE}"/>
          </ac:picMkLst>
        </pc:picChg>
        <pc:picChg chg="add mod">
          <ac:chgData name="Iva Markota Šaronić" userId="b7bde240-3e9c-4375-904c-ca4b179c9199" providerId="ADAL" clId="{E17E2471-F20E-4293-BB09-B71975978FA8}" dt="2025-12-10T15:37:21.389" v="985" actId="1076"/>
          <ac:picMkLst>
            <pc:docMk/>
            <pc:sldMk cId="876830848" sldId="347"/>
            <ac:picMk id="10" creationId="{6D6B399F-C05C-208D-0BAA-93645185EB4F}"/>
          </ac:picMkLst>
        </pc:picChg>
        <pc:picChg chg="add mod">
          <ac:chgData name="Iva Markota Šaronić" userId="b7bde240-3e9c-4375-904c-ca4b179c9199" providerId="ADAL" clId="{E17E2471-F20E-4293-BB09-B71975978FA8}" dt="2025-12-10T15:40:55.709" v="997" actId="14100"/>
          <ac:picMkLst>
            <pc:docMk/>
            <pc:sldMk cId="876830848" sldId="347"/>
            <ac:picMk id="12" creationId="{325C0192-355F-9458-274F-D1389DD285CA}"/>
          </ac:picMkLst>
        </pc:picChg>
        <pc:picChg chg="add mod">
          <ac:chgData name="Iva Markota Šaronić" userId="b7bde240-3e9c-4375-904c-ca4b179c9199" providerId="ADAL" clId="{E17E2471-F20E-4293-BB09-B71975978FA8}" dt="2025-12-10T15:46:41.605" v="1004" actId="1076"/>
          <ac:picMkLst>
            <pc:docMk/>
            <pc:sldMk cId="876830848" sldId="347"/>
            <ac:picMk id="16" creationId="{D7DDE976-2BCA-24AD-4A5D-C1BBE7F6FA1E}"/>
          </ac:picMkLst>
        </pc:picChg>
      </pc:sldChg>
      <pc:sldChg chg="addSp delSp modSp add del mod">
        <pc:chgData name="Iva Markota Šaronić" userId="b7bde240-3e9c-4375-904c-ca4b179c9199" providerId="ADAL" clId="{E17E2471-F20E-4293-BB09-B71975978FA8}" dt="2025-12-10T15:33:12.163" v="968" actId="47"/>
        <pc:sldMkLst>
          <pc:docMk/>
          <pc:sldMk cId="3450995944" sldId="347"/>
        </pc:sldMkLst>
      </pc:sldChg>
      <pc:sldChg chg="addSp delSp modSp new mod">
        <pc:chgData name="Iva Markota Šaronić" userId="b7bde240-3e9c-4375-904c-ca4b179c9199" providerId="ADAL" clId="{E17E2471-F20E-4293-BB09-B71975978FA8}" dt="2025-12-10T15:53:02.564" v="1061" actId="14100"/>
        <pc:sldMkLst>
          <pc:docMk/>
          <pc:sldMk cId="2234723238" sldId="348"/>
        </pc:sldMkLst>
        <pc:spChg chg="del">
          <ac:chgData name="Iva Markota Šaronić" userId="b7bde240-3e9c-4375-904c-ca4b179c9199" providerId="ADAL" clId="{E17E2471-F20E-4293-BB09-B71975978FA8}" dt="2025-12-10T15:50:27.934" v="1022" actId="478"/>
          <ac:spMkLst>
            <pc:docMk/>
            <pc:sldMk cId="2234723238" sldId="348"/>
            <ac:spMk id="2" creationId="{1FD31BAE-8049-6A47-B0B1-9FCFF41FF602}"/>
          </ac:spMkLst>
        </pc:spChg>
        <pc:spChg chg="del">
          <ac:chgData name="Iva Markota Šaronić" userId="b7bde240-3e9c-4375-904c-ca4b179c9199" providerId="ADAL" clId="{E17E2471-F20E-4293-BB09-B71975978FA8}" dt="2025-12-10T15:50:30.481" v="1023" actId="478"/>
          <ac:spMkLst>
            <pc:docMk/>
            <pc:sldMk cId="2234723238" sldId="348"/>
            <ac:spMk id="3" creationId="{DA22A4BB-C423-5964-C180-3FD1A6077427}"/>
          </ac:spMkLst>
        </pc:spChg>
        <pc:spChg chg="add mod">
          <ac:chgData name="Iva Markota Šaronić" userId="b7bde240-3e9c-4375-904c-ca4b179c9199" providerId="ADAL" clId="{E17E2471-F20E-4293-BB09-B71975978FA8}" dt="2025-12-10T15:52:54.924" v="1060" actId="1076"/>
          <ac:spMkLst>
            <pc:docMk/>
            <pc:sldMk cId="2234723238" sldId="348"/>
            <ac:spMk id="5" creationId="{4445A551-AE79-F631-5FAF-301D351EB23F}"/>
          </ac:spMkLst>
        </pc:spChg>
        <pc:spChg chg="add mod">
          <ac:chgData name="Iva Markota Šaronić" userId="b7bde240-3e9c-4375-904c-ca4b179c9199" providerId="ADAL" clId="{E17E2471-F20E-4293-BB09-B71975978FA8}" dt="2025-12-10T15:53:02.564" v="1061" actId="14100"/>
          <ac:spMkLst>
            <pc:docMk/>
            <pc:sldMk cId="2234723238" sldId="348"/>
            <ac:spMk id="6" creationId="{5FC7E8C7-A089-C10E-0D4F-1671B0FEF736}"/>
          </ac:spMkLst>
        </pc:spChg>
        <pc:spChg chg="add mod">
          <ac:chgData name="Iva Markota Šaronić" userId="b7bde240-3e9c-4375-904c-ca4b179c9199" providerId="ADAL" clId="{E17E2471-F20E-4293-BB09-B71975978FA8}" dt="2025-12-10T15:51:59.842" v="1048" actId="1076"/>
          <ac:spMkLst>
            <pc:docMk/>
            <pc:sldMk cId="2234723238" sldId="348"/>
            <ac:spMk id="7" creationId="{810557E3-7720-F24E-926F-4F62A1C6C48E}"/>
          </ac:spMkLst>
        </pc:spChg>
        <pc:spChg chg="add mod">
          <ac:chgData name="Iva Markota Šaronić" userId="b7bde240-3e9c-4375-904c-ca4b179c9199" providerId="ADAL" clId="{E17E2471-F20E-4293-BB09-B71975978FA8}" dt="2025-12-10T15:52:07.133" v="1050" actId="1076"/>
          <ac:spMkLst>
            <pc:docMk/>
            <pc:sldMk cId="2234723238" sldId="348"/>
            <ac:spMk id="8" creationId="{9162694A-2468-DFC8-C478-F8C36C2CDA3D}"/>
          </ac:spMkLst>
        </pc:spChg>
        <pc:picChg chg="add mod">
          <ac:chgData name="Iva Markota Šaronić" userId="b7bde240-3e9c-4375-904c-ca4b179c9199" providerId="ADAL" clId="{E17E2471-F20E-4293-BB09-B71975978FA8}" dt="2025-12-10T15:52:39.978" v="1057" actId="1076"/>
          <ac:picMkLst>
            <pc:docMk/>
            <pc:sldMk cId="2234723238" sldId="348"/>
            <ac:picMk id="9" creationId="{C308CC85-2B66-7A79-1A11-72EF47009F30}"/>
          </ac:picMkLst>
        </pc:picChg>
      </pc:sldChg>
      <pc:sldChg chg="addSp delSp modSp new mod modAnim">
        <pc:chgData name="Iva Markota Šaronić" userId="b7bde240-3e9c-4375-904c-ca4b179c9199" providerId="ADAL" clId="{E17E2471-F20E-4293-BB09-B71975978FA8}" dt="2025-12-10T15:54:30.739" v="1080" actId="1076"/>
        <pc:sldMkLst>
          <pc:docMk/>
          <pc:sldMk cId="3225696149" sldId="349"/>
        </pc:sldMkLst>
        <pc:spChg chg="del">
          <ac:chgData name="Iva Markota Šaronić" userId="b7bde240-3e9c-4375-904c-ca4b179c9199" providerId="ADAL" clId="{E17E2471-F20E-4293-BB09-B71975978FA8}" dt="2025-12-10T15:53:23.281" v="1063" actId="478"/>
          <ac:spMkLst>
            <pc:docMk/>
            <pc:sldMk cId="3225696149" sldId="349"/>
            <ac:spMk id="2" creationId="{9D07DA0B-EC7D-E146-A9E5-47EFCE8ACDC9}"/>
          </ac:spMkLst>
        </pc:spChg>
        <pc:spChg chg="del">
          <ac:chgData name="Iva Markota Šaronić" userId="b7bde240-3e9c-4375-904c-ca4b179c9199" providerId="ADAL" clId="{E17E2471-F20E-4293-BB09-B71975978FA8}" dt="2025-12-10T15:53:25.674" v="1064" actId="478"/>
          <ac:spMkLst>
            <pc:docMk/>
            <pc:sldMk cId="3225696149" sldId="349"/>
            <ac:spMk id="3" creationId="{20DD90B5-F227-32A0-A161-45B09A35CDF7}"/>
          </ac:spMkLst>
        </pc:spChg>
        <pc:spChg chg="add mod">
          <ac:chgData name="Iva Markota Šaronić" userId="b7bde240-3e9c-4375-904c-ca4b179c9199" providerId="ADAL" clId="{E17E2471-F20E-4293-BB09-B71975978FA8}" dt="2025-12-10T15:53:43.048" v="1069" actId="1076"/>
          <ac:spMkLst>
            <pc:docMk/>
            <pc:sldMk cId="3225696149" sldId="349"/>
            <ac:spMk id="5" creationId="{473B215D-7F29-5F46-CB2D-C8A6EF692AFA}"/>
          </ac:spMkLst>
        </pc:spChg>
        <pc:spChg chg="add mod">
          <ac:chgData name="Iva Markota Šaronić" userId="b7bde240-3e9c-4375-904c-ca4b179c9199" providerId="ADAL" clId="{E17E2471-F20E-4293-BB09-B71975978FA8}" dt="2025-12-10T15:53:58.958" v="1073" actId="1076"/>
          <ac:spMkLst>
            <pc:docMk/>
            <pc:sldMk cId="3225696149" sldId="349"/>
            <ac:spMk id="6" creationId="{0A9B0B5B-550C-A069-FE8C-40B9457847FD}"/>
          </ac:spMkLst>
        </pc:spChg>
        <pc:picChg chg="add mod">
          <ac:chgData name="Iva Markota Šaronić" userId="b7bde240-3e9c-4375-904c-ca4b179c9199" providerId="ADAL" clId="{E17E2471-F20E-4293-BB09-B71975978FA8}" dt="2025-12-10T15:54:30.739" v="1080" actId="1076"/>
          <ac:picMkLst>
            <pc:docMk/>
            <pc:sldMk cId="3225696149" sldId="349"/>
            <ac:picMk id="7" creationId="{33389BD0-053C-E615-67B5-896AEA153BC5}"/>
          </ac:picMkLst>
        </pc:picChg>
      </pc:sldChg>
      <pc:sldChg chg="addSp delSp modSp new mod">
        <pc:chgData name="Iva Markota Šaronić" userId="b7bde240-3e9c-4375-904c-ca4b179c9199" providerId="ADAL" clId="{E17E2471-F20E-4293-BB09-B71975978FA8}" dt="2025-12-10T15:56:27.464" v="1096" actId="478"/>
        <pc:sldMkLst>
          <pc:docMk/>
          <pc:sldMk cId="1858795424" sldId="350"/>
        </pc:sldMkLst>
        <pc:spChg chg="del">
          <ac:chgData name="Iva Markota Šaronić" userId="b7bde240-3e9c-4375-904c-ca4b179c9199" providerId="ADAL" clId="{E17E2471-F20E-4293-BB09-B71975978FA8}" dt="2025-12-10T15:55:22.484" v="1082" actId="478"/>
          <ac:spMkLst>
            <pc:docMk/>
            <pc:sldMk cId="1858795424" sldId="350"/>
            <ac:spMk id="2" creationId="{32060C45-095F-3BB6-6B09-F56372F8BF62}"/>
          </ac:spMkLst>
        </pc:spChg>
        <pc:spChg chg="del">
          <ac:chgData name="Iva Markota Šaronić" userId="b7bde240-3e9c-4375-904c-ca4b179c9199" providerId="ADAL" clId="{E17E2471-F20E-4293-BB09-B71975978FA8}" dt="2025-12-10T15:55:25.008" v="1083" actId="478"/>
          <ac:spMkLst>
            <pc:docMk/>
            <pc:sldMk cId="1858795424" sldId="350"/>
            <ac:spMk id="3" creationId="{42209351-9CC8-9CCF-2F18-B7249DC53738}"/>
          </ac:spMkLst>
        </pc:spChg>
        <pc:spChg chg="add mod">
          <ac:chgData name="Iva Markota Šaronić" userId="b7bde240-3e9c-4375-904c-ca4b179c9199" providerId="ADAL" clId="{E17E2471-F20E-4293-BB09-B71975978FA8}" dt="2025-12-10T15:55:31.833" v="1086" actId="1076"/>
          <ac:spMkLst>
            <pc:docMk/>
            <pc:sldMk cId="1858795424" sldId="350"/>
            <ac:spMk id="5" creationId="{52589177-027A-8128-B99F-BD8076CB6B04}"/>
          </ac:spMkLst>
        </pc:spChg>
        <pc:spChg chg="add mod">
          <ac:chgData name="Iva Markota Šaronić" userId="b7bde240-3e9c-4375-904c-ca4b179c9199" providerId="ADAL" clId="{E17E2471-F20E-4293-BB09-B71975978FA8}" dt="2025-12-10T15:56:16.173" v="1093" actId="1076"/>
          <ac:spMkLst>
            <pc:docMk/>
            <pc:sldMk cId="1858795424" sldId="350"/>
            <ac:spMk id="6" creationId="{245833DA-B9B6-00D4-7775-D72F35CEC8FA}"/>
          </ac:spMkLst>
        </pc:spChg>
        <pc:spChg chg="add mod">
          <ac:chgData name="Iva Markota Šaronić" userId="b7bde240-3e9c-4375-904c-ca4b179c9199" providerId="ADAL" clId="{E17E2471-F20E-4293-BB09-B71975978FA8}" dt="2025-12-10T15:56:19.208" v="1094" actId="1076"/>
          <ac:spMkLst>
            <pc:docMk/>
            <pc:sldMk cId="1858795424" sldId="350"/>
            <ac:spMk id="7" creationId="{D8C38885-3B96-5F52-3703-DB0949889D1B}"/>
          </ac:spMkLst>
        </pc:spChg>
        <pc:spChg chg="add del mod">
          <ac:chgData name="Iva Markota Šaronić" userId="b7bde240-3e9c-4375-904c-ca4b179c9199" providerId="ADAL" clId="{E17E2471-F20E-4293-BB09-B71975978FA8}" dt="2025-12-10T15:56:27.464" v="1096" actId="478"/>
          <ac:spMkLst>
            <pc:docMk/>
            <pc:sldMk cId="1858795424" sldId="350"/>
            <ac:spMk id="8" creationId="{523744A7-E092-D53F-D218-6C3DF8348633}"/>
          </ac:spMkLst>
        </pc:spChg>
      </pc:sldChg>
      <pc:sldChg chg="addSp delSp modSp add mod">
        <pc:chgData name="Iva Markota Šaronić" userId="b7bde240-3e9c-4375-904c-ca4b179c9199" providerId="ADAL" clId="{E17E2471-F20E-4293-BB09-B71975978FA8}" dt="2025-12-10T15:58:41.809" v="1126" actId="1076"/>
        <pc:sldMkLst>
          <pc:docMk/>
          <pc:sldMk cId="2112437028" sldId="351"/>
        </pc:sldMkLst>
        <pc:spChg chg="add del mod ord">
          <ac:chgData name="Iva Markota Šaronić" userId="b7bde240-3e9c-4375-904c-ca4b179c9199" providerId="ADAL" clId="{E17E2471-F20E-4293-BB09-B71975978FA8}" dt="2025-12-10T15:58:34.536" v="1124" actId="478"/>
          <ac:spMkLst>
            <pc:docMk/>
            <pc:sldMk cId="2112437028" sldId="351"/>
            <ac:spMk id="2" creationId="{F69EED2C-AF4E-8541-66BC-7D2C6EC08018}"/>
          </ac:spMkLst>
        </pc:spChg>
        <pc:spChg chg="add mod">
          <ac:chgData name="Iva Markota Šaronić" userId="b7bde240-3e9c-4375-904c-ca4b179c9199" providerId="ADAL" clId="{E17E2471-F20E-4293-BB09-B71975978FA8}" dt="2025-12-10T15:58:41.809" v="1126" actId="1076"/>
          <ac:spMkLst>
            <pc:docMk/>
            <pc:sldMk cId="2112437028" sldId="351"/>
            <ac:spMk id="3" creationId="{A7389CEF-D8C6-3A21-2ACD-081750F1891A}"/>
          </ac:spMkLst>
        </pc:spChg>
        <pc:spChg chg="del">
          <ac:chgData name="Iva Markota Šaronić" userId="b7bde240-3e9c-4375-904c-ca4b179c9199" providerId="ADAL" clId="{E17E2471-F20E-4293-BB09-B71975978FA8}" dt="2025-12-10T15:56:34.793" v="1098" actId="478"/>
          <ac:spMkLst>
            <pc:docMk/>
            <pc:sldMk cId="2112437028" sldId="351"/>
            <ac:spMk id="6" creationId="{88C454E5-5180-B809-ED9A-12C8A5FAE830}"/>
          </ac:spMkLst>
        </pc:spChg>
        <pc:spChg chg="del">
          <ac:chgData name="Iva Markota Šaronić" userId="b7bde240-3e9c-4375-904c-ca4b179c9199" providerId="ADAL" clId="{E17E2471-F20E-4293-BB09-B71975978FA8}" dt="2025-12-10T15:56:36.135" v="1099" actId="478"/>
          <ac:spMkLst>
            <pc:docMk/>
            <pc:sldMk cId="2112437028" sldId="351"/>
            <ac:spMk id="7" creationId="{A86BEF5A-6BB3-E6AC-18C6-75673D04C444}"/>
          </ac:spMkLst>
        </pc:spChg>
        <pc:spChg chg="add del mod">
          <ac:chgData name="Iva Markota Šaronić" userId="b7bde240-3e9c-4375-904c-ca4b179c9199" providerId="ADAL" clId="{E17E2471-F20E-4293-BB09-B71975978FA8}" dt="2025-12-10T15:57:38.899" v="1112" actId="478"/>
          <ac:spMkLst>
            <pc:docMk/>
            <pc:sldMk cId="2112437028" sldId="351"/>
            <ac:spMk id="8" creationId="{02F15917-72E2-6183-D7F8-BD3008107C8F}"/>
          </ac:spMkLst>
        </pc:spChg>
        <pc:spChg chg="add mod">
          <ac:chgData name="Iva Markota Šaronić" userId="b7bde240-3e9c-4375-904c-ca4b179c9199" providerId="ADAL" clId="{E17E2471-F20E-4293-BB09-B71975978FA8}" dt="2025-12-10T15:58:39.648" v="1125" actId="1076"/>
          <ac:spMkLst>
            <pc:docMk/>
            <pc:sldMk cId="2112437028" sldId="351"/>
            <ac:spMk id="9" creationId="{BFD6F42E-F1EF-1794-AF52-D75D04415A0B}"/>
          </ac:spMkLst>
        </pc:spChg>
      </pc:sldChg>
      <pc:sldChg chg="addSp delSp modSp add mod">
        <pc:chgData name="Iva Markota Šaronić" userId="b7bde240-3e9c-4375-904c-ca4b179c9199" providerId="ADAL" clId="{E17E2471-F20E-4293-BB09-B71975978FA8}" dt="2025-12-10T15:59:36.429" v="1133" actId="14100"/>
        <pc:sldMkLst>
          <pc:docMk/>
          <pc:sldMk cId="1050575754" sldId="352"/>
        </pc:sldMkLst>
        <pc:spChg chg="add mod">
          <ac:chgData name="Iva Markota Šaronić" userId="b7bde240-3e9c-4375-904c-ca4b179c9199" providerId="ADAL" clId="{E17E2471-F20E-4293-BB09-B71975978FA8}" dt="2025-12-10T15:59:36.429" v="1133" actId="14100"/>
          <ac:spMkLst>
            <pc:docMk/>
            <pc:sldMk cId="1050575754" sldId="352"/>
            <ac:spMk id="2" creationId="{BD04552C-7667-8BA4-9DFA-AE12FC93E055}"/>
          </ac:spMkLst>
        </pc:spChg>
        <pc:spChg chg="del">
          <ac:chgData name="Iva Markota Šaronić" userId="b7bde240-3e9c-4375-904c-ca4b179c9199" providerId="ADAL" clId="{E17E2471-F20E-4293-BB09-B71975978FA8}" dt="2025-12-10T15:59:08.553" v="1128" actId="478"/>
          <ac:spMkLst>
            <pc:docMk/>
            <pc:sldMk cId="1050575754" sldId="352"/>
            <ac:spMk id="3" creationId="{48842ED3-C216-DAA3-6FC2-7DFB379991BD}"/>
          </ac:spMkLst>
        </pc:spChg>
        <pc:spChg chg="del">
          <ac:chgData name="Iva Markota Šaronić" userId="b7bde240-3e9c-4375-904c-ca4b179c9199" providerId="ADAL" clId="{E17E2471-F20E-4293-BB09-B71975978FA8}" dt="2025-12-10T15:59:09.484" v="1129" actId="478"/>
          <ac:spMkLst>
            <pc:docMk/>
            <pc:sldMk cId="1050575754" sldId="352"/>
            <ac:spMk id="9" creationId="{4D9C22A0-39D0-E904-2C8C-3C61F0F69556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6:17:46.687" v="1164" actId="1076"/>
        <pc:sldMkLst>
          <pc:docMk/>
          <pc:sldMk cId="94469855" sldId="353"/>
        </pc:sldMkLst>
        <pc:spChg chg="del">
          <ac:chgData name="Iva Markota Šaronić" userId="b7bde240-3e9c-4375-904c-ca4b179c9199" providerId="ADAL" clId="{E17E2471-F20E-4293-BB09-B71975978FA8}" dt="2025-12-10T16:00:23.067" v="1136" actId="478"/>
          <ac:spMkLst>
            <pc:docMk/>
            <pc:sldMk cId="94469855" sldId="353"/>
            <ac:spMk id="2" creationId="{F83FDE3A-B343-6D4F-C1EE-1BDBFDCB566A}"/>
          </ac:spMkLst>
        </pc:spChg>
        <pc:spChg chg="del">
          <ac:chgData name="Iva Markota Šaronić" userId="b7bde240-3e9c-4375-904c-ca4b179c9199" providerId="ADAL" clId="{E17E2471-F20E-4293-BB09-B71975978FA8}" dt="2025-12-10T16:00:20.741" v="1135" actId="478"/>
          <ac:spMkLst>
            <pc:docMk/>
            <pc:sldMk cId="94469855" sldId="353"/>
            <ac:spMk id="3" creationId="{8AEB28C1-DDB4-2CC5-A06F-5BF4546BD7FB}"/>
          </ac:spMkLst>
        </pc:spChg>
        <pc:spChg chg="add mod">
          <ac:chgData name="Iva Markota Šaronić" userId="b7bde240-3e9c-4375-904c-ca4b179c9199" providerId="ADAL" clId="{E17E2471-F20E-4293-BB09-B71975978FA8}" dt="2025-12-10T16:00:32.752" v="1139" actId="1076"/>
          <ac:spMkLst>
            <pc:docMk/>
            <pc:sldMk cId="94469855" sldId="353"/>
            <ac:spMk id="5" creationId="{8FDC52D0-29DF-1DB9-C029-457748F6B211}"/>
          </ac:spMkLst>
        </pc:spChg>
        <pc:spChg chg="add mod">
          <ac:chgData name="Iva Markota Šaronić" userId="b7bde240-3e9c-4375-904c-ca4b179c9199" providerId="ADAL" clId="{E17E2471-F20E-4293-BB09-B71975978FA8}" dt="2025-12-10T16:17:14.766" v="1158" actId="1076"/>
          <ac:spMkLst>
            <pc:docMk/>
            <pc:sldMk cId="94469855" sldId="353"/>
            <ac:spMk id="6" creationId="{72665263-A5AE-FDEC-9D69-A0A40778380E}"/>
          </ac:spMkLst>
        </pc:spChg>
        <pc:spChg chg="add mod">
          <ac:chgData name="Iva Markota Šaronić" userId="b7bde240-3e9c-4375-904c-ca4b179c9199" providerId="ADAL" clId="{E17E2471-F20E-4293-BB09-B71975978FA8}" dt="2025-12-10T16:01:12.342" v="1147" actId="1076"/>
          <ac:spMkLst>
            <pc:docMk/>
            <pc:sldMk cId="94469855" sldId="353"/>
            <ac:spMk id="7" creationId="{9D4DE8DD-63FB-875A-948F-BE64A3DD40E3}"/>
          </ac:spMkLst>
        </pc:spChg>
        <pc:spChg chg="add mod">
          <ac:chgData name="Iva Markota Šaronić" userId="b7bde240-3e9c-4375-904c-ca4b179c9199" providerId="ADAL" clId="{E17E2471-F20E-4293-BB09-B71975978FA8}" dt="2025-12-10T16:16:51.375" v="1153" actId="2710"/>
          <ac:spMkLst>
            <pc:docMk/>
            <pc:sldMk cId="94469855" sldId="353"/>
            <ac:spMk id="9" creationId="{ED21D727-7C9D-B950-2F27-7E4DE36EE0B1}"/>
          </ac:spMkLst>
        </pc:spChg>
        <pc:spChg chg="add mod">
          <ac:chgData name="Iva Markota Šaronić" userId="b7bde240-3e9c-4375-904c-ca4b179c9199" providerId="ADAL" clId="{E17E2471-F20E-4293-BB09-B71975978FA8}" dt="2025-12-10T16:17:16.550" v="1159" actId="1076"/>
          <ac:spMkLst>
            <pc:docMk/>
            <pc:sldMk cId="94469855" sldId="353"/>
            <ac:spMk id="10" creationId="{CE926FAE-A0B1-BA5F-AABE-C42E266A6084}"/>
          </ac:spMkLst>
        </pc:spChg>
        <pc:spChg chg="add mod">
          <ac:chgData name="Iva Markota Šaronić" userId="b7bde240-3e9c-4375-904c-ca4b179c9199" providerId="ADAL" clId="{E17E2471-F20E-4293-BB09-B71975978FA8}" dt="2025-12-10T16:17:46.687" v="1164" actId="1076"/>
          <ac:spMkLst>
            <pc:docMk/>
            <pc:sldMk cId="94469855" sldId="353"/>
            <ac:spMk id="12" creationId="{241E4C86-AE3F-5DC8-C654-17C122D9A83A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6:20:31.163" v="1199" actId="1076"/>
        <pc:sldMkLst>
          <pc:docMk/>
          <pc:sldMk cId="1044170635" sldId="354"/>
        </pc:sldMkLst>
        <pc:spChg chg="del">
          <ac:chgData name="Iva Markota Šaronić" userId="b7bde240-3e9c-4375-904c-ca4b179c9199" providerId="ADAL" clId="{E17E2471-F20E-4293-BB09-B71975978FA8}" dt="2025-12-10T16:18:21.348" v="1168" actId="478"/>
          <ac:spMkLst>
            <pc:docMk/>
            <pc:sldMk cId="1044170635" sldId="354"/>
            <ac:spMk id="2" creationId="{58879775-56B1-4549-C331-B64B7A44F89E}"/>
          </ac:spMkLst>
        </pc:spChg>
        <pc:spChg chg="del">
          <ac:chgData name="Iva Markota Šaronić" userId="b7bde240-3e9c-4375-904c-ca4b179c9199" providerId="ADAL" clId="{E17E2471-F20E-4293-BB09-B71975978FA8}" dt="2025-12-10T16:18:23.816" v="1169" actId="478"/>
          <ac:spMkLst>
            <pc:docMk/>
            <pc:sldMk cId="1044170635" sldId="354"/>
            <ac:spMk id="3" creationId="{97D1DA93-9CDA-B840-5E36-B8E1D7E1E9FB}"/>
          </ac:spMkLst>
        </pc:spChg>
        <pc:spChg chg="add del">
          <ac:chgData name="Iva Markota Šaronić" userId="b7bde240-3e9c-4375-904c-ca4b179c9199" providerId="ADAL" clId="{E17E2471-F20E-4293-BB09-B71975978FA8}" dt="2025-12-10T16:18:18.594" v="1167" actId="478"/>
          <ac:spMkLst>
            <pc:docMk/>
            <pc:sldMk cId="1044170635" sldId="354"/>
            <ac:spMk id="6" creationId="{EE739B4A-F1B8-D0C2-658E-CC6C8D3E6757}"/>
          </ac:spMkLst>
        </pc:spChg>
        <pc:spChg chg="add mod">
          <ac:chgData name="Iva Markota Šaronić" userId="b7bde240-3e9c-4375-904c-ca4b179c9199" providerId="ADAL" clId="{E17E2471-F20E-4293-BB09-B71975978FA8}" dt="2025-12-10T16:20:23.079" v="1196" actId="1076"/>
          <ac:spMkLst>
            <pc:docMk/>
            <pc:sldMk cId="1044170635" sldId="354"/>
            <ac:spMk id="7" creationId="{3203FDDA-FA63-E200-330D-99E528AD4534}"/>
          </ac:spMkLst>
        </pc:spChg>
        <pc:spChg chg="add mod">
          <ac:chgData name="Iva Markota Šaronić" userId="b7bde240-3e9c-4375-904c-ca4b179c9199" providerId="ADAL" clId="{E17E2471-F20E-4293-BB09-B71975978FA8}" dt="2025-12-10T16:20:26.112" v="1197" actId="1076"/>
          <ac:spMkLst>
            <pc:docMk/>
            <pc:sldMk cId="1044170635" sldId="354"/>
            <ac:spMk id="8" creationId="{F450C716-6D3A-7095-45DC-6DBE969FAB9D}"/>
          </ac:spMkLst>
        </pc:spChg>
        <pc:spChg chg="add mod">
          <ac:chgData name="Iva Markota Šaronić" userId="b7bde240-3e9c-4375-904c-ca4b179c9199" providerId="ADAL" clId="{E17E2471-F20E-4293-BB09-B71975978FA8}" dt="2025-12-10T16:20:28.943" v="1198" actId="1076"/>
          <ac:spMkLst>
            <pc:docMk/>
            <pc:sldMk cId="1044170635" sldId="354"/>
            <ac:spMk id="9" creationId="{5350A24E-E977-B844-85DF-BC1846DF278D}"/>
          </ac:spMkLst>
        </pc:spChg>
        <pc:spChg chg="add mod">
          <ac:chgData name="Iva Markota Šaronić" userId="b7bde240-3e9c-4375-904c-ca4b179c9199" providerId="ADAL" clId="{E17E2471-F20E-4293-BB09-B71975978FA8}" dt="2025-12-10T16:20:31.163" v="1199" actId="1076"/>
          <ac:spMkLst>
            <pc:docMk/>
            <pc:sldMk cId="1044170635" sldId="354"/>
            <ac:spMk id="10" creationId="{129E5293-AA1C-B14B-FFC8-A9D9545F8120}"/>
          </ac:spMkLst>
        </pc:spChg>
        <pc:picChg chg="add mod">
          <ac:chgData name="Iva Markota Šaronić" userId="b7bde240-3e9c-4375-904c-ca4b179c9199" providerId="ADAL" clId="{E17E2471-F20E-4293-BB09-B71975978FA8}" dt="2025-12-10T16:20:21.454" v="1195" actId="1076"/>
          <ac:picMkLst>
            <pc:docMk/>
            <pc:sldMk cId="1044170635" sldId="354"/>
            <ac:picMk id="11" creationId="{B39A224F-BA0F-954D-D3AF-6E0E4C3D5F71}"/>
          </ac:picMkLst>
        </pc:picChg>
      </pc:sldChg>
      <pc:sldChg chg="addSp delSp modSp new mod">
        <pc:chgData name="Iva Markota Šaronić" userId="b7bde240-3e9c-4375-904c-ca4b179c9199" providerId="ADAL" clId="{E17E2471-F20E-4293-BB09-B71975978FA8}" dt="2025-12-10T16:23:25.336" v="1244" actId="1076"/>
        <pc:sldMkLst>
          <pc:docMk/>
          <pc:sldMk cId="1932298154" sldId="355"/>
        </pc:sldMkLst>
        <pc:spChg chg="del">
          <ac:chgData name="Iva Markota Šaronić" userId="b7bde240-3e9c-4375-904c-ca4b179c9199" providerId="ADAL" clId="{E17E2471-F20E-4293-BB09-B71975978FA8}" dt="2025-12-10T16:20:41.840" v="1200" actId="478"/>
          <ac:spMkLst>
            <pc:docMk/>
            <pc:sldMk cId="1932298154" sldId="355"/>
            <ac:spMk id="2" creationId="{2D6F5F55-2897-AE75-C487-0B141E84D927}"/>
          </ac:spMkLst>
        </pc:spChg>
        <pc:spChg chg="del">
          <ac:chgData name="Iva Markota Šaronić" userId="b7bde240-3e9c-4375-904c-ca4b179c9199" providerId="ADAL" clId="{E17E2471-F20E-4293-BB09-B71975978FA8}" dt="2025-12-10T16:20:44.258" v="1201" actId="478"/>
          <ac:spMkLst>
            <pc:docMk/>
            <pc:sldMk cId="1932298154" sldId="355"/>
            <ac:spMk id="3" creationId="{18D59929-1CED-AF18-7C41-AC92ACFB75AE}"/>
          </ac:spMkLst>
        </pc:spChg>
        <pc:spChg chg="add mod">
          <ac:chgData name="Iva Markota Šaronić" userId="b7bde240-3e9c-4375-904c-ca4b179c9199" providerId="ADAL" clId="{E17E2471-F20E-4293-BB09-B71975978FA8}" dt="2025-12-10T16:21:47.928" v="1221" actId="1076"/>
          <ac:spMkLst>
            <pc:docMk/>
            <pc:sldMk cId="1932298154" sldId="355"/>
            <ac:spMk id="5" creationId="{6D21E734-90D7-DCB9-CC23-106ECAA43A18}"/>
          </ac:spMkLst>
        </pc:spChg>
        <pc:spChg chg="add mod">
          <ac:chgData name="Iva Markota Šaronić" userId="b7bde240-3e9c-4375-904c-ca4b179c9199" providerId="ADAL" clId="{E17E2471-F20E-4293-BB09-B71975978FA8}" dt="2025-12-10T16:22:58.642" v="1237" actId="1076"/>
          <ac:spMkLst>
            <pc:docMk/>
            <pc:sldMk cId="1932298154" sldId="355"/>
            <ac:spMk id="6" creationId="{83AE0B23-8D31-E98B-CD62-4B7D5EB8E272}"/>
          </ac:spMkLst>
        </pc:spChg>
        <pc:spChg chg="add mod">
          <ac:chgData name="Iva Markota Šaronić" userId="b7bde240-3e9c-4375-904c-ca4b179c9199" providerId="ADAL" clId="{E17E2471-F20E-4293-BB09-B71975978FA8}" dt="2025-12-10T16:23:03.277" v="1238" actId="1076"/>
          <ac:spMkLst>
            <pc:docMk/>
            <pc:sldMk cId="1932298154" sldId="355"/>
            <ac:spMk id="7" creationId="{D4268CDC-FF10-4D9D-0D91-49386A47DCE9}"/>
          </ac:spMkLst>
        </pc:spChg>
        <pc:spChg chg="add mod">
          <ac:chgData name="Iva Markota Šaronić" userId="b7bde240-3e9c-4375-904c-ca4b179c9199" providerId="ADAL" clId="{E17E2471-F20E-4293-BB09-B71975978FA8}" dt="2025-12-10T16:23:07.684" v="1239" actId="1076"/>
          <ac:spMkLst>
            <pc:docMk/>
            <pc:sldMk cId="1932298154" sldId="355"/>
            <ac:spMk id="8" creationId="{46FD0D7F-14E2-81F1-7E23-C100430735F1}"/>
          </ac:spMkLst>
        </pc:spChg>
        <pc:spChg chg="add mod">
          <ac:chgData name="Iva Markota Šaronić" userId="b7bde240-3e9c-4375-904c-ca4b179c9199" providerId="ADAL" clId="{E17E2471-F20E-4293-BB09-B71975978FA8}" dt="2025-12-10T16:23:25.336" v="1244" actId="1076"/>
          <ac:spMkLst>
            <pc:docMk/>
            <pc:sldMk cId="1932298154" sldId="355"/>
            <ac:spMk id="9" creationId="{79E9FC27-978E-63A7-03C6-A9448C0765FD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6:24:46.385" v="1261" actId="1076"/>
        <pc:sldMkLst>
          <pc:docMk/>
          <pc:sldMk cId="1202857604" sldId="356"/>
        </pc:sldMkLst>
        <pc:spChg chg="del">
          <ac:chgData name="Iva Markota Šaronić" userId="b7bde240-3e9c-4375-904c-ca4b179c9199" providerId="ADAL" clId="{E17E2471-F20E-4293-BB09-B71975978FA8}" dt="2025-12-10T16:23:46.877" v="1246" actId="478"/>
          <ac:spMkLst>
            <pc:docMk/>
            <pc:sldMk cId="1202857604" sldId="356"/>
            <ac:spMk id="2" creationId="{255EF16C-A505-498A-0CBA-5D1651A57D3B}"/>
          </ac:spMkLst>
        </pc:spChg>
        <pc:spChg chg="del">
          <ac:chgData name="Iva Markota Šaronić" userId="b7bde240-3e9c-4375-904c-ca4b179c9199" providerId="ADAL" clId="{E17E2471-F20E-4293-BB09-B71975978FA8}" dt="2025-12-10T16:23:49.125" v="1247" actId="478"/>
          <ac:spMkLst>
            <pc:docMk/>
            <pc:sldMk cId="1202857604" sldId="356"/>
            <ac:spMk id="3" creationId="{7C0872D3-270C-EEA6-6796-E8D39F2EE3DD}"/>
          </ac:spMkLst>
        </pc:spChg>
        <pc:spChg chg="add mod">
          <ac:chgData name="Iva Markota Šaronić" userId="b7bde240-3e9c-4375-904c-ca4b179c9199" providerId="ADAL" clId="{E17E2471-F20E-4293-BB09-B71975978FA8}" dt="2025-12-10T16:24:11.390" v="1253" actId="1076"/>
          <ac:spMkLst>
            <pc:docMk/>
            <pc:sldMk cId="1202857604" sldId="356"/>
            <ac:spMk id="5" creationId="{1BD0CBE6-5E50-048F-5714-23551BB5F572}"/>
          </ac:spMkLst>
        </pc:spChg>
        <pc:spChg chg="add mod">
          <ac:chgData name="Iva Markota Šaronić" userId="b7bde240-3e9c-4375-904c-ca4b179c9199" providerId="ADAL" clId="{E17E2471-F20E-4293-BB09-B71975978FA8}" dt="2025-12-10T16:24:28.707" v="1258" actId="1076"/>
          <ac:spMkLst>
            <pc:docMk/>
            <pc:sldMk cId="1202857604" sldId="356"/>
            <ac:spMk id="6" creationId="{25D003DE-6765-36F2-8D0F-7C38BDA6D0F6}"/>
          </ac:spMkLst>
        </pc:spChg>
        <pc:spChg chg="add mod">
          <ac:chgData name="Iva Markota Šaronić" userId="b7bde240-3e9c-4375-904c-ca4b179c9199" providerId="ADAL" clId="{E17E2471-F20E-4293-BB09-B71975978FA8}" dt="2025-12-10T16:24:46.385" v="1261" actId="1076"/>
          <ac:spMkLst>
            <pc:docMk/>
            <pc:sldMk cId="1202857604" sldId="356"/>
            <ac:spMk id="7" creationId="{5949F5BA-5299-8C10-39C0-A72D8FF58F22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6:26:58.098" v="1282" actId="1076"/>
        <pc:sldMkLst>
          <pc:docMk/>
          <pc:sldMk cId="963959902" sldId="357"/>
        </pc:sldMkLst>
        <pc:spChg chg="del">
          <ac:chgData name="Iva Markota Šaronić" userId="b7bde240-3e9c-4375-904c-ca4b179c9199" providerId="ADAL" clId="{E17E2471-F20E-4293-BB09-B71975978FA8}" dt="2025-12-10T16:25:21.279" v="1263" actId="478"/>
          <ac:spMkLst>
            <pc:docMk/>
            <pc:sldMk cId="963959902" sldId="357"/>
            <ac:spMk id="2" creationId="{91642055-869F-675E-2DAC-61C533E51E6E}"/>
          </ac:spMkLst>
        </pc:spChg>
        <pc:spChg chg="del">
          <ac:chgData name="Iva Markota Šaronić" userId="b7bde240-3e9c-4375-904c-ca4b179c9199" providerId="ADAL" clId="{E17E2471-F20E-4293-BB09-B71975978FA8}" dt="2025-12-10T16:25:23.680" v="1264" actId="478"/>
          <ac:spMkLst>
            <pc:docMk/>
            <pc:sldMk cId="963959902" sldId="357"/>
            <ac:spMk id="3" creationId="{B8EB6395-7B28-DC06-77D7-421E09B11825}"/>
          </ac:spMkLst>
        </pc:spChg>
        <pc:spChg chg="add mod">
          <ac:chgData name="Iva Markota Šaronić" userId="b7bde240-3e9c-4375-904c-ca4b179c9199" providerId="ADAL" clId="{E17E2471-F20E-4293-BB09-B71975978FA8}" dt="2025-12-10T16:26:20.051" v="1274" actId="14100"/>
          <ac:spMkLst>
            <pc:docMk/>
            <pc:sldMk cId="963959902" sldId="357"/>
            <ac:spMk id="5" creationId="{FDA5C3D9-2E9F-27F9-21AE-A3A5314615C3}"/>
          </ac:spMkLst>
        </pc:spChg>
        <pc:spChg chg="add mod">
          <ac:chgData name="Iva Markota Šaronić" userId="b7bde240-3e9c-4375-904c-ca4b179c9199" providerId="ADAL" clId="{E17E2471-F20E-4293-BB09-B71975978FA8}" dt="2025-12-10T16:26:22.914" v="1275" actId="1076"/>
          <ac:spMkLst>
            <pc:docMk/>
            <pc:sldMk cId="963959902" sldId="357"/>
            <ac:spMk id="6" creationId="{F8DF097B-B01B-D630-A284-AB1845A455C4}"/>
          </ac:spMkLst>
        </pc:spChg>
        <pc:spChg chg="add mod ord">
          <ac:chgData name="Iva Markota Šaronić" userId="b7bde240-3e9c-4375-904c-ca4b179c9199" providerId="ADAL" clId="{E17E2471-F20E-4293-BB09-B71975978FA8}" dt="2025-12-10T16:26:27.704" v="1276" actId="167"/>
          <ac:spMkLst>
            <pc:docMk/>
            <pc:sldMk cId="963959902" sldId="357"/>
            <ac:spMk id="7" creationId="{FFE718F8-FE43-27F8-EB34-28AACB2EC032}"/>
          </ac:spMkLst>
        </pc:spChg>
        <pc:picChg chg="add mod">
          <ac:chgData name="Iva Markota Šaronić" userId="b7bde240-3e9c-4375-904c-ca4b179c9199" providerId="ADAL" clId="{E17E2471-F20E-4293-BB09-B71975978FA8}" dt="2025-12-10T16:26:46.308" v="1279" actId="1076"/>
          <ac:picMkLst>
            <pc:docMk/>
            <pc:sldMk cId="963959902" sldId="357"/>
            <ac:picMk id="9" creationId="{DD23796C-170E-F881-5DA3-2A6C7809099C}"/>
          </ac:picMkLst>
        </pc:picChg>
        <pc:picChg chg="add mod">
          <ac:chgData name="Iva Markota Šaronić" userId="b7bde240-3e9c-4375-904c-ca4b179c9199" providerId="ADAL" clId="{E17E2471-F20E-4293-BB09-B71975978FA8}" dt="2025-12-10T16:26:58.098" v="1282" actId="1076"/>
          <ac:picMkLst>
            <pc:docMk/>
            <pc:sldMk cId="963959902" sldId="357"/>
            <ac:picMk id="11" creationId="{A4524287-4103-36B2-3202-1DDF2EE6B039}"/>
          </ac:picMkLst>
        </pc:picChg>
      </pc:sldChg>
      <pc:sldChg chg="addSp delSp modSp add mod">
        <pc:chgData name="Iva Markota Šaronić" userId="b7bde240-3e9c-4375-904c-ca4b179c9199" providerId="ADAL" clId="{E17E2471-F20E-4293-BB09-B71975978FA8}" dt="2025-12-10T16:27:31.182" v="1292" actId="14100"/>
        <pc:sldMkLst>
          <pc:docMk/>
          <pc:sldMk cId="1590258419" sldId="358"/>
        </pc:sldMkLst>
        <pc:spChg chg="add mod">
          <ac:chgData name="Iva Markota Šaronić" userId="b7bde240-3e9c-4375-904c-ca4b179c9199" providerId="ADAL" clId="{E17E2471-F20E-4293-BB09-B71975978FA8}" dt="2025-12-10T16:27:31.182" v="1292" actId="14100"/>
          <ac:spMkLst>
            <pc:docMk/>
            <pc:sldMk cId="1590258419" sldId="358"/>
            <ac:spMk id="2" creationId="{CFBE4FB6-8F7D-EA3F-9704-E419FD5964C4}"/>
          </ac:spMkLst>
        </pc:spChg>
        <pc:spChg chg="del">
          <ac:chgData name="Iva Markota Šaronić" userId="b7bde240-3e9c-4375-904c-ca4b179c9199" providerId="ADAL" clId="{E17E2471-F20E-4293-BB09-B71975978FA8}" dt="2025-12-10T16:27:08.061" v="1284" actId="478"/>
          <ac:spMkLst>
            <pc:docMk/>
            <pc:sldMk cId="1590258419" sldId="358"/>
            <ac:spMk id="6" creationId="{B549267F-026F-50CD-5355-A6EF5DC880F5}"/>
          </ac:spMkLst>
        </pc:spChg>
        <pc:spChg chg="del">
          <ac:chgData name="Iva Markota Šaronić" userId="b7bde240-3e9c-4375-904c-ca4b179c9199" providerId="ADAL" clId="{E17E2471-F20E-4293-BB09-B71975978FA8}" dt="2025-12-10T16:27:11.186" v="1286" actId="478"/>
          <ac:spMkLst>
            <pc:docMk/>
            <pc:sldMk cId="1590258419" sldId="358"/>
            <ac:spMk id="7" creationId="{A0A7E3D8-9C14-E632-7C03-1ACAA7241B30}"/>
          </ac:spMkLst>
        </pc:spChg>
        <pc:picChg chg="del">
          <ac:chgData name="Iva Markota Šaronić" userId="b7bde240-3e9c-4375-904c-ca4b179c9199" providerId="ADAL" clId="{E17E2471-F20E-4293-BB09-B71975978FA8}" dt="2025-12-10T16:27:09.694" v="1285" actId="478"/>
          <ac:picMkLst>
            <pc:docMk/>
            <pc:sldMk cId="1590258419" sldId="358"/>
            <ac:picMk id="9" creationId="{8CEF3596-86A4-4CBD-4409-949A14AB3275}"/>
          </ac:picMkLst>
        </pc:picChg>
        <pc:picChg chg="del">
          <ac:chgData name="Iva Markota Šaronić" userId="b7bde240-3e9c-4375-904c-ca4b179c9199" providerId="ADAL" clId="{E17E2471-F20E-4293-BB09-B71975978FA8}" dt="2025-12-10T16:27:12.692" v="1287" actId="478"/>
          <ac:picMkLst>
            <pc:docMk/>
            <pc:sldMk cId="1590258419" sldId="358"/>
            <ac:picMk id="11" creationId="{4D7FD73C-BEB6-B40F-2D1D-9410D3B33CB0}"/>
          </ac:picMkLst>
        </pc:picChg>
      </pc:sldChg>
      <pc:sldChg chg="addSp delSp modSp new mod">
        <pc:chgData name="Iva Markota Šaronić" userId="b7bde240-3e9c-4375-904c-ca4b179c9199" providerId="ADAL" clId="{E17E2471-F20E-4293-BB09-B71975978FA8}" dt="2025-12-10T19:07:31.825" v="2957" actId="113"/>
        <pc:sldMkLst>
          <pc:docMk/>
          <pc:sldMk cId="1490236393" sldId="359"/>
        </pc:sldMkLst>
        <pc:spChg chg="del">
          <ac:chgData name="Iva Markota Šaronić" userId="b7bde240-3e9c-4375-904c-ca4b179c9199" providerId="ADAL" clId="{E17E2471-F20E-4293-BB09-B71975978FA8}" dt="2025-12-10T16:29:07.588" v="1294" actId="478"/>
          <ac:spMkLst>
            <pc:docMk/>
            <pc:sldMk cId="1490236393" sldId="359"/>
            <ac:spMk id="2" creationId="{34C04E5A-427A-088B-38E5-D9AED33F7CE9}"/>
          </ac:spMkLst>
        </pc:spChg>
        <pc:spChg chg="del">
          <ac:chgData name="Iva Markota Šaronić" userId="b7bde240-3e9c-4375-904c-ca4b179c9199" providerId="ADAL" clId="{E17E2471-F20E-4293-BB09-B71975978FA8}" dt="2025-12-10T16:29:10.789" v="1295" actId="478"/>
          <ac:spMkLst>
            <pc:docMk/>
            <pc:sldMk cId="1490236393" sldId="359"/>
            <ac:spMk id="3" creationId="{7739D2B5-F425-CF8E-B444-1F9A672560F4}"/>
          </ac:spMkLst>
        </pc:spChg>
        <pc:spChg chg="add del">
          <ac:chgData name="Iva Markota Šaronić" userId="b7bde240-3e9c-4375-904c-ca4b179c9199" providerId="ADAL" clId="{E17E2471-F20E-4293-BB09-B71975978FA8}" dt="2025-12-10T16:29:22.929" v="1297" actId="22"/>
          <ac:spMkLst>
            <pc:docMk/>
            <pc:sldMk cId="1490236393" sldId="359"/>
            <ac:spMk id="6" creationId="{4327433E-0A22-6676-4FDD-FB0C6DF02D69}"/>
          </ac:spMkLst>
        </pc:spChg>
        <pc:spChg chg="add del mod">
          <ac:chgData name="Iva Markota Šaronić" userId="b7bde240-3e9c-4375-904c-ca4b179c9199" providerId="ADAL" clId="{E17E2471-F20E-4293-BB09-B71975978FA8}" dt="2025-12-10T16:30:03.304" v="1304" actId="478"/>
          <ac:spMkLst>
            <pc:docMk/>
            <pc:sldMk cId="1490236393" sldId="359"/>
            <ac:spMk id="8" creationId="{2F6D634B-7D92-34B2-DB58-ABAAFD93705F}"/>
          </ac:spMkLst>
        </pc:spChg>
        <pc:spChg chg="add del">
          <ac:chgData name="Iva Markota Šaronić" userId="b7bde240-3e9c-4375-904c-ca4b179c9199" providerId="ADAL" clId="{E17E2471-F20E-4293-BB09-B71975978FA8}" dt="2025-12-10T16:29:56.613" v="1300" actId="22"/>
          <ac:spMkLst>
            <pc:docMk/>
            <pc:sldMk cId="1490236393" sldId="359"/>
            <ac:spMk id="10" creationId="{3EB4FFC7-3A00-D419-E176-A92F0BDCCA25}"/>
          </ac:spMkLst>
        </pc:spChg>
        <pc:spChg chg="add del">
          <ac:chgData name="Iva Markota Šaronić" userId="b7bde240-3e9c-4375-904c-ca4b179c9199" providerId="ADAL" clId="{E17E2471-F20E-4293-BB09-B71975978FA8}" dt="2025-12-10T16:29:59.042" v="1302" actId="478"/>
          <ac:spMkLst>
            <pc:docMk/>
            <pc:sldMk cId="1490236393" sldId="359"/>
            <ac:spMk id="12" creationId="{C25E1213-1749-021C-8365-438F1A8BC09B}"/>
          </ac:spMkLst>
        </pc:spChg>
        <pc:spChg chg="add mod">
          <ac:chgData name="Iva Markota Šaronić" userId="b7bde240-3e9c-4375-904c-ca4b179c9199" providerId="ADAL" clId="{E17E2471-F20E-4293-BB09-B71975978FA8}" dt="2025-12-10T16:30:19.413" v="1318" actId="20577"/>
          <ac:spMkLst>
            <pc:docMk/>
            <pc:sldMk cId="1490236393" sldId="359"/>
            <ac:spMk id="14" creationId="{AC959DD2-BA1E-9757-6622-4B64D2930634}"/>
          </ac:spMkLst>
        </pc:spChg>
        <pc:spChg chg="add del">
          <ac:chgData name="Iva Markota Šaronić" userId="b7bde240-3e9c-4375-904c-ca4b179c9199" providerId="ADAL" clId="{E17E2471-F20E-4293-BB09-B71975978FA8}" dt="2025-12-10T16:30:30.417" v="1320" actId="478"/>
          <ac:spMkLst>
            <pc:docMk/>
            <pc:sldMk cId="1490236393" sldId="359"/>
            <ac:spMk id="16" creationId="{9A272E66-2175-B315-C276-C4704F79D360}"/>
          </ac:spMkLst>
        </pc:spChg>
        <pc:spChg chg="add mod">
          <ac:chgData name="Iva Markota Šaronić" userId="b7bde240-3e9c-4375-904c-ca4b179c9199" providerId="ADAL" clId="{E17E2471-F20E-4293-BB09-B71975978FA8}" dt="2025-12-10T16:32:38.094" v="1447" actId="20577"/>
          <ac:spMkLst>
            <pc:docMk/>
            <pc:sldMk cId="1490236393" sldId="359"/>
            <ac:spMk id="17" creationId="{16A6BB23-D99F-2786-C207-EF3BC35D90BA}"/>
          </ac:spMkLst>
        </pc:spChg>
        <pc:spChg chg="add mod">
          <ac:chgData name="Iva Markota Šaronić" userId="b7bde240-3e9c-4375-904c-ca4b179c9199" providerId="ADAL" clId="{E17E2471-F20E-4293-BB09-B71975978FA8}" dt="2025-12-10T16:33:22.807" v="1491" actId="122"/>
          <ac:spMkLst>
            <pc:docMk/>
            <pc:sldMk cId="1490236393" sldId="359"/>
            <ac:spMk id="18" creationId="{F1216868-AC49-1B94-CD11-31C182EF39A4}"/>
          </ac:spMkLst>
        </pc:spChg>
        <pc:spChg chg="add mod">
          <ac:chgData name="Iva Markota Šaronić" userId="b7bde240-3e9c-4375-904c-ca4b179c9199" providerId="ADAL" clId="{E17E2471-F20E-4293-BB09-B71975978FA8}" dt="2025-12-10T19:07:31.825" v="2957" actId="113"/>
          <ac:spMkLst>
            <pc:docMk/>
            <pc:sldMk cId="1490236393" sldId="359"/>
            <ac:spMk id="20" creationId="{F778036D-1265-9743-17B6-4FA4CA23C0F6}"/>
          </ac:spMkLst>
        </pc:spChg>
        <pc:spChg chg="add mod">
          <ac:chgData name="Iva Markota Šaronić" userId="b7bde240-3e9c-4375-904c-ca4b179c9199" providerId="ADAL" clId="{E17E2471-F20E-4293-BB09-B71975978FA8}" dt="2025-12-10T19:07:21.107" v="2955" actId="113"/>
          <ac:spMkLst>
            <pc:docMk/>
            <pc:sldMk cId="1490236393" sldId="359"/>
            <ac:spMk id="22" creationId="{9EE2617F-DC09-3E77-1B40-250797DB3A85}"/>
          </ac:spMkLst>
        </pc:spChg>
        <pc:picChg chg="add mod">
          <ac:chgData name="Iva Markota Šaronić" userId="b7bde240-3e9c-4375-904c-ca4b179c9199" providerId="ADAL" clId="{E17E2471-F20E-4293-BB09-B71975978FA8}" dt="2025-12-10T16:36:47.321" v="1514" actId="1076"/>
          <ac:picMkLst>
            <pc:docMk/>
            <pc:sldMk cId="1490236393" sldId="359"/>
            <ac:picMk id="24" creationId="{D89B9C11-5ABF-DAD0-70BF-A85C72C6077A}"/>
          </ac:picMkLst>
        </pc:picChg>
      </pc:sldChg>
      <pc:sldChg chg="addSp delSp modSp new mod">
        <pc:chgData name="Iva Markota Šaronić" userId="b7bde240-3e9c-4375-904c-ca4b179c9199" providerId="ADAL" clId="{E17E2471-F20E-4293-BB09-B71975978FA8}" dt="2025-12-10T16:38:52.405" v="1549" actId="1076"/>
        <pc:sldMkLst>
          <pc:docMk/>
          <pc:sldMk cId="418002152" sldId="360"/>
        </pc:sldMkLst>
        <pc:spChg chg="del">
          <ac:chgData name="Iva Markota Šaronić" userId="b7bde240-3e9c-4375-904c-ca4b179c9199" providerId="ADAL" clId="{E17E2471-F20E-4293-BB09-B71975978FA8}" dt="2025-12-10T16:37:24.658" v="1517" actId="478"/>
          <ac:spMkLst>
            <pc:docMk/>
            <pc:sldMk cId="418002152" sldId="360"/>
            <ac:spMk id="2" creationId="{223EDA92-2053-F8C3-A1F9-E467C638A19A}"/>
          </ac:spMkLst>
        </pc:spChg>
        <pc:spChg chg="del">
          <ac:chgData name="Iva Markota Šaronić" userId="b7bde240-3e9c-4375-904c-ca4b179c9199" providerId="ADAL" clId="{E17E2471-F20E-4293-BB09-B71975978FA8}" dt="2025-12-10T16:37:22.566" v="1516" actId="478"/>
          <ac:spMkLst>
            <pc:docMk/>
            <pc:sldMk cId="418002152" sldId="360"/>
            <ac:spMk id="3" creationId="{EBFBDC2A-DD28-2854-66FF-72752A3F3BD2}"/>
          </ac:spMkLst>
        </pc:spChg>
        <pc:spChg chg="add mod">
          <ac:chgData name="Iva Markota Šaronić" userId="b7bde240-3e9c-4375-904c-ca4b179c9199" providerId="ADAL" clId="{E17E2471-F20E-4293-BB09-B71975978FA8}" dt="2025-12-10T16:38:52.405" v="1549" actId="1076"/>
          <ac:spMkLst>
            <pc:docMk/>
            <pc:sldMk cId="418002152" sldId="360"/>
            <ac:spMk id="5" creationId="{29A3180F-D3BF-FDA9-98BC-EB635E898CC0}"/>
          </ac:spMkLst>
        </pc:spChg>
        <pc:spChg chg="add mod">
          <ac:chgData name="Iva Markota Šaronić" userId="b7bde240-3e9c-4375-904c-ca4b179c9199" providerId="ADAL" clId="{E17E2471-F20E-4293-BB09-B71975978FA8}" dt="2025-12-10T16:38:49.693" v="1548" actId="1076"/>
          <ac:spMkLst>
            <pc:docMk/>
            <pc:sldMk cId="418002152" sldId="360"/>
            <ac:spMk id="7" creationId="{C5ACE8CD-ED7C-B7CB-CA57-C605B2976F8F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6:41:18.918" v="1573" actId="2711"/>
        <pc:sldMkLst>
          <pc:docMk/>
          <pc:sldMk cId="3398322768" sldId="361"/>
        </pc:sldMkLst>
        <pc:spChg chg="mod">
          <ac:chgData name="Iva Markota Šaronić" userId="b7bde240-3e9c-4375-904c-ca4b179c9199" providerId="ADAL" clId="{E17E2471-F20E-4293-BB09-B71975978FA8}" dt="2025-12-10T16:39:15.290" v="1556" actId="27636"/>
          <ac:spMkLst>
            <pc:docMk/>
            <pc:sldMk cId="3398322768" sldId="361"/>
            <ac:spMk id="2" creationId="{78353A88-A926-9558-922F-FE604343C9FB}"/>
          </ac:spMkLst>
        </pc:spChg>
        <pc:spChg chg="mod">
          <ac:chgData name="Iva Markota Šaronić" userId="b7bde240-3e9c-4375-904c-ca4b179c9199" providerId="ADAL" clId="{E17E2471-F20E-4293-BB09-B71975978FA8}" dt="2025-12-10T16:40:48.904" v="1572" actId="5793"/>
          <ac:spMkLst>
            <pc:docMk/>
            <pc:sldMk cId="3398322768" sldId="361"/>
            <ac:spMk id="3" creationId="{CB6593D8-EF17-E41C-79A4-8FBD4FF7100E}"/>
          </ac:spMkLst>
        </pc:spChg>
        <pc:spChg chg="add mod">
          <ac:chgData name="Iva Markota Šaronić" userId="b7bde240-3e9c-4375-904c-ca4b179c9199" providerId="ADAL" clId="{E17E2471-F20E-4293-BB09-B71975978FA8}" dt="2025-12-10T16:40:14.401" v="1566" actId="1076"/>
          <ac:spMkLst>
            <pc:docMk/>
            <pc:sldMk cId="3398322768" sldId="361"/>
            <ac:spMk id="5" creationId="{66C347E3-2A6B-1125-0CAE-F21051C08ED8}"/>
          </ac:spMkLst>
        </pc:spChg>
        <pc:spChg chg="add del">
          <ac:chgData name="Iva Markota Šaronić" userId="b7bde240-3e9c-4375-904c-ca4b179c9199" providerId="ADAL" clId="{E17E2471-F20E-4293-BB09-B71975978FA8}" dt="2025-12-10T16:40:28.227" v="1568" actId="22"/>
          <ac:spMkLst>
            <pc:docMk/>
            <pc:sldMk cId="3398322768" sldId="361"/>
            <ac:spMk id="7" creationId="{445EDA07-D0C5-B1CA-D468-3AF406C1CBCE}"/>
          </ac:spMkLst>
        </pc:spChg>
        <pc:spChg chg="add mod">
          <ac:chgData name="Iva Markota Šaronić" userId="b7bde240-3e9c-4375-904c-ca4b179c9199" providerId="ADAL" clId="{E17E2471-F20E-4293-BB09-B71975978FA8}" dt="2025-12-10T16:41:18.918" v="1573" actId="2711"/>
          <ac:spMkLst>
            <pc:docMk/>
            <pc:sldMk cId="3398322768" sldId="361"/>
            <ac:spMk id="9" creationId="{7A174C19-2790-BBAA-826C-4A98FC80E4A5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7:50:20.954" v="1992" actId="27636"/>
        <pc:sldMkLst>
          <pc:docMk/>
          <pc:sldMk cId="126031510" sldId="362"/>
        </pc:sldMkLst>
        <pc:spChg chg="mod">
          <ac:chgData name="Iva Markota Šaronić" userId="b7bde240-3e9c-4375-904c-ca4b179c9199" providerId="ADAL" clId="{E17E2471-F20E-4293-BB09-B71975978FA8}" dt="2025-12-10T16:41:53.433" v="1575"/>
          <ac:spMkLst>
            <pc:docMk/>
            <pc:sldMk cId="126031510" sldId="362"/>
            <ac:spMk id="2" creationId="{A094F929-AA19-6FA6-9504-9D25D6EDDEE4}"/>
          </ac:spMkLst>
        </pc:spChg>
        <pc:spChg chg="mod">
          <ac:chgData name="Iva Markota Šaronić" userId="b7bde240-3e9c-4375-904c-ca4b179c9199" providerId="ADAL" clId="{E17E2471-F20E-4293-BB09-B71975978FA8}" dt="2025-12-10T17:50:20.954" v="1992" actId="27636"/>
          <ac:spMkLst>
            <pc:docMk/>
            <pc:sldMk cId="126031510" sldId="362"/>
            <ac:spMk id="3" creationId="{4B9D8736-0F76-D1F6-9C94-7B28005319C3}"/>
          </ac:spMkLst>
        </pc:spChg>
        <pc:spChg chg="add mod">
          <ac:chgData name="Iva Markota Šaronić" userId="b7bde240-3e9c-4375-904c-ca4b179c9199" providerId="ADAL" clId="{E17E2471-F20E-4293-BB09-B71975978FA8}" dt="2025-12-10T16:43:23.054" v="1595" actId="1076"/>
          <ac:spMkLst>
            <pc:docMk/>
            <pc:sldMk cId="126031510" sldId="362"/>
            <ac:spMk id="5" creationId="{D6008062-A969-AF01-03F0-C060B6870C43}"/>
          </ac:spMkLst>
        </pc:spChg>
        <pc:spChg chg="add del mod">
          <ac:chgData name="Iva Markota Šaronić" userId="b7bde240-3e9c-4375-904c-ca4b179c9199" providerId="ADAL" clId="{E17E2471-F20E-4293-BB09-B71975978FA8}" dt="2025-12-10T16:43:51.912" v="1605"/>
          <ac:spMkLst>
            <pc:docMk/>
            <pc:sldMk cId="126031510" sldId="362"/>
            <ac:spMk id="7" creationId="{36279C8F-678B-014A-B62E-3AAE8846872E}"/>
          </ac:spMkLst>
        </pc:spChg>
        <pc:spChg chg="add mod">
          <ac:chgData name="Iva Markota Šaronić" userId="b7bde240-3e9c-4375-904c-ca4b179c9199" providerId="ADAL" clId="{E17E2471-F20E-4293-BB09-B71975978FA8}" dt="2025-12-10T16:43:49.803" v="1603" actId="404"/>
          <ac:spMkLst>
            <pc:docMk/>
            <pc:sldMk cId="126031510" sldId="362"/>
            <ac:spMk id="9" creationId="{4768A8F0-0462-8066-02C9-A1B1BC1DE9C4}"/>
          </ac:spMkLst>
        </pc:spChg>
        <pc:spChg chg="add mod">
          <ac:chgData name="Iva Markota Šaronić" userId="b7bde240-3e9c-4375-904c-ca4b179c9199" providerId="ADAL" clId="{E17E2471-F20E-4293-BB09-B71975978FA8}" dt="2025-12-10T16:44:17.229" v="1607" actId="1076"/>
          <ac:spMkLst>
            <pc:docMk/>
            <pc:sldMk cId="126031510" sldId="362"/>
            <ac:spMk id="11" creationId="{C02A23CA-E2EC-B798-626B-24F88E605409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6:46:48.732" v="1629"/>
        <pc:sldMkLst>
          <pc:docMk/>
          <pc:sldMk cId="50331302" sldId="363"/>
        </pc:sldMkLst>
        <pc:spChg chg="mod">
          <ac:chgData name="Iva Markota Šaronić" userId="b7bde240-3e9c-4375-904c-ca4b179c9199" providerId="ADAL" clId="{E17E2471-F20E-4293-BB09-B71975978FA8}" dt="2025-12-10T16:44:39.439" v="1609"/>
          <ac:spMkLst>
            <pc:docMk/>
            <pc:sldMk cId="50331302" sldId="363"/>
            <ac:spMk id="2" creationId="{1459F5FB-7002-4A58-90C0-803775656C26}"/>
          </ac:spMkLst>
        </pc:spChg>
        <pc:spChg chg="del">
          <ac:chgData name="Iva Markota Šaronić" userId="b7bde240-3e9c-4375-904c-ca4b179c9199" providerId="ADAL" clId="{E17E2471-F20E-4293-BB09-B71975978FA8}" dt="2025-12-10T16:44:50.415" v="1610"/>
          <ac:spMkLst>
            <pc:docMk/>
            <pc:sldMk cId="50331302" sldId="363"/>
            <ac:spMk id="3" creationId="{B7F1A793-D403-A25A-4C7C-3C329F8A1497}"/>
          </ac:spMkLst>
        </pc:spChg>
        <pc:spChg chg="add del mod">
          <ac:chgData name="Iva Markota Šaronić" userId="b7bde240-3e9c-4375-904c-ca4b179c9199" providerId="ADAL" clId="{E17E2471-F20E-4293-BB09-B71975978FA8}" dt="2025-12-10T16:45:11.489" v="1613" actId="478"/>
          <ac:spMkLst>
            <pc:docMk/>
            <pc:sldMk cId="50331302" sldId="363"/>
            <ac:spMk id="5" creationId="{E28CBA2F-28C7-A301-9D05-8E9A901651B3}"/>
          </ac:spMkLst>
        </pc:spChg>
        <pc:spChg chg="add mod">
          <ac:chgData name="Iva Markota Šaronić" userId="b7bde240-3e9c-4375-904c-ca4b179c9199" providerId="ADAL" clId="{E17E2471-F20E-4293-BB09-B71975978FA8}" dt="2025-12-10T16:45:30.580" v="1619" actId="1076"/>
          <ac:spMkLst>
            <pc:docMk/>
            <pc:sldMk cId="50331302" sldId="363"/>
            <ac:spMk id="6" creationId="{F9659BC1-C463-8DB1-F13B-14CEDABBCB01}"/>
          </ac:spMkLst>
        </pc:spChg>
        <pc:spChg chg="add mod">
          <ac:chgData name="Iva Markota Šaronić" userId="b7bde240-3e9c-4375-904c-ca4b179c9199" providerId="ADAL" clId="{E17E2471-F20E-4293-BB09-B71975978FA8}" dt="2025-12-10T16:46:48.732" v="1629"/>
          <ac:spMkLst>
            <pc:docMk/>
            <pc:sldMk cId="50331302" sldId="363"/>
            <ac:spMk id="8" creationId="{7EBDAB61-0BA4-C3ED-441F-B9B90FC4B0B6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6:49:30.635" v="1675" actId="478"/>
        <pc:sldMkLst>
          <pc:docMk/>
          <pc:sldMk cId="3285990368" sldId="364"/>
        </pc:sldMkLst>
        <pc:spChg chg="mod">
          <ac:chgData name="Iva Markota Šaronić" userId="b7bde240-3e9c-4375-904c-ca4b179c9199" providerId="ADAL" clId="{E17E2471-F20E-4293-BB09-B71975978FA8}" dt="2025-12-10T16:48:57.099" v="1669" actId="14100"/>
          <ac:spMkLst>
            <pc:docMk/>
            <pc:sldMk cId="3285990368" sldId="364"/>
            <ac:spMk id="2" creationId="{EF4B3C3A-752C-200C-08D7-DD6A6A97810B}"/>
          </ac:spMkLst>
        </pc:spChg>
        <pc:spChg chg="mod">
          <ac:chgData name="Iva Markota Šaronić" userId="b7bde240-3e9c-4375-904c-ca4b179c9199" providerId="ADAL" clId="{E17E2471-F20E-4293-BB09-B71975978FA8}" dt="2025-12-10T16:48:07.089" v="1659" actId="14100"/>
          <ac:spMkLst>
            <pc:docMk/>
            <pc:sldMk cId="3285990368" sldId="364"/>
            <ac:spMk id="3" creationId="{B561A692-323F-B59E-7CAC-F0387EE2D1B3}"/>
          </ac:spMkLst>
        </pc:spChg>
        <pc:spChg chg="add mod">
          <ac:chgData name="Iva Markota Šaronić" userId="b7bde240-3e9c-4375-904c-ca4b179c9199" providerId="ADAL" clId="{E17E2471-F20E-4293-BB09-B71975978FA8}" dt="2025-12-10T16:48:31.438" v="1665" actId="1076"/>
          <ac:spMkLst>
            <pc:docMk/>
            <pc:sldMk cId="3285990368" sldId="364"/>
            <ac:spMk id="6" creationId="{D8C762B4-2C9F-5D40-E17F-2FDE4301908F}"/>
          </ac:spMkLst>
        </pc:spChg>
        <pc:spChg chg="add mod">
          <ac:chgData name="Iva Markota Šaronić" userId="b7bde240-3e9c-4375-904c-ca4b179c9199" providerId="ADAL" clId="{E17E2471-F20E-4293-BB09-B71975978FA8}" dt="2025-12-10T16:48:53.637" v="1668" actId="1076"/>
          <ac:spMkLst>
            <pc:docMk/>
            <pc:sldMk cId="3285990368" sldId="364"/>
            <ac:spMk id="7" creationId="{F1EA8450-C3B4-BFFE-769F-1964D67E5B9E}"/>
          </ac:spMkLst>
        </pc:spChg>
        <pc:spChg chg="add del mod">
          <ac:chgData name="Iva Markota Šaronić" userId="b7bde240-3e9c-4375-904c-ca4b179c9199" providerId="ADAL" clId="{E17E2471-F20E-4293-BB09-B71975978FA8}" dt="2025-12-10T16:49:30.635" v="1675" actId="478"/>
          <ac:spMkLst>
            <pc:docMk/>
            <pc:sldMk cId="3285990368" sldId="364"/>
            <ac:spMk id="8" creationId="{30988A9E-4421-B36F-1D75-94100C10E6E5}"/>
          </ac:spMkLst>
        </pc:spChg>
      </pc:sldChg>
      <pc:sldChg chg="addSp modSp new mod">
        <pc:chgData name="Iva Markota Šaronić" userId="b7bde240-3e9c-4375-904c-ca4b179c9199" providerId="ADAL" clId="{E17E2471-F20E-4293-BB09-B71975978FA8}" dt="2025-12-10T16:50:41.475" v="1694" actId="1076"/>
        <pc:sldMkLst>
          <pc:docMk/>
          <pc:sldMk cId="4117186136" sldId="365"/>
        </pc:sldMkLst>
        <pc:spChg chg="mod">
          <ac:chgData name="Iva Markota Šaronić" userId="b7bde240-3e9c-4375-904c-ca4b179c9199" providerId="ADAL" clId="{E17E2471-F20E-4293-BB09-B71975978FA8}" dt="2025-12-10T16:49:46.837" v="1677"/>
          <ac:spMkLst>
            <pc:docMk/>
            <pc:sldMk cId="4117186136" sldId="365"/>
            <ac:spMk id="2" creationId="{C6226950-5334-EE4A-C813-471117AC671D}"/>
          </ac:spMkLst>
        </pc:spChg>
        <pc:spChg chg="mod">
          <ac:chgData name="Iva Markota Šaronić" userId="b7bde240-3e9c-4375-904c-ca4b179c9199" providerId="ADAL" clId="{E17E2471-F20E-4293-BB09-B71975978FA8}" dt="2025-12-10T16:50:19.924" v="1691" actId="404"/>
          <ac:spMkLst>
            <pc:docMk/>
            <pc:sldMk cId="4117186136" sldId="365"/>
            <ac:spMk id="3" creationId="{B9DA9552-73F2-796B-19C2-1569A1BBAFFD}"/>
          </ac:spMkLst>
        </pc:spChg>
        <pc:picChg chg="add mod">
          <ac:chgData name="Iva Markota Šaronić" userId="b7bde240-3e9c-4375-904c-ca4b179c9199" providerId="ADAL" clId="{E17E2471-F20E-4293-BB09-B71975978FA8}" dt="2025-12-10T16:50:41.475" v="1694" actId="1076"/>
          <ac:picMkLst>
            <pc:docMk/>
            <pc:sldMk cId="4117186136" sldId="365"/>
            <ac:picMk id="5" creationId="{87C2A40D-940E-5B63-801E-565B30A869BE}"/>
          </ac:picMkLst>
        </pc:picChg>
      </pc:sldChg>
      <pc:sldChg chg="addSp modSp new mod">
        <pc:chgData name="Iva Markota Šaronić" userId="b7bde240-3e9c-4375-904c-ca4b179c9199" providerId="ADAL" clId="{E17E2471-F20E-4293-BB09-B71975978FA8}" dt="2025-12-11T06:12:29.325" v="3226" actId="27636"/>
        <pc:sldMkLst>
          <pc:docMk/>
          <pc:sldMk cId="3756259722" sldId="366"/>
        </pc:sldMkLst>
        <pc:spChg chg="mod">
          <ac:chgData name="Iva Markota Šaronić" userId="b7bde240-3e9c-4375-904c-ca4b179c9199" providerId="ADAL" clId="{E17E2471-F20E-4293-BB09-B71975978FA8}" dt="2025-12-10T16:51:17.982" v="1708" actId="20577"/>
          <ac:spMkLst>
            <pc:docMk/>
            <pc:sldMk cId="3756259722" sldId="366"/>
            <ac:spMk id="2" creationId="{DC1DE9EA-67FF-6D7A-1FCC-3FB6DB13CD2A}"/>
          </ac:spMkLst>
        </pc:spChg>
        <pc:spChg chg="mod">
          <ac:chgData name="Iva Markota Šaronić" userId="b7bde240-3e9c-4375-904c-ca4b179c9199" providerId="ADAL" clId="{E17E2471-F20E-4293-BB09-B71975978FA8}" dt="2025-12-11T06:12:29.325" v="3226" actId="27636"/>
          <ac:spMkLst>
            <pc:docMk/>
            <pc:sldMk cId="3756259722" sldId="366"/>
            <ac:spMk id="3" creationId="{BAD52D7F-29C2-B224-5C81-D43417D6ACD7}"/>
          </ac:spMkLst>
        </pc:spChg>
        <pc:spChg chg="add mod">
          <ac:chgData name="Iva Markota Šaronić" userId="b7bde240-3e9c-4375-904c-ca4b179c9199" providerId="ADAL" clId="{E17E2471-F20E-4293-BB09-B71975978FA8}" dt="2025-12-10T16:52:25.488" v="1720" actId="14100"/>
          <ac:spMkLst>
            <pc:docMk/>
            <pc:sldMk cId="3756259722" sldId="366"/>
            <ac:spMk id="5" creationId="{C6ACA423-5824-E305-BC45-01FDBA2F2598}"/>
          </ac:spMkLst>
        </pc:spChg>
        <pc:spChg chg="add mod">
          <ac:chgData name="Iva Markota Šaronić" userId="b7bde240-3e9c-4375-904c-ca4b179c9199" providerId="ADAL" clId="{E17E2471-F20E-4293-BB09-B71975978FA8}" dt="2025-12-10T16:52:30.344" v="1721" actId="1076"/>
          <ac:spMkLst>
            <pc:docMk/>
            <pc:sldMk cId="3756259722" sldId="366"/>
            <ac:spMk id="6" creationId="{6FAE37DC-2928-0DE9-4B29-68D8F62B5340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6:54:32.313" v="1792" actId="1076"/>
        <pc:sldMkLst>
          <pc:docMk/>
          <pc:sldMk cId="2363794568" sldId="367"/>
        </pc:sldMkLst>
        <pc:spChg chg="mod">
          <ac:chgData name="Iva Markota Šaronić" userId="b7bde240-3e9c-4375-904c-ca4b179c9199" providerId="ADAL" clId="{E17E2471-F20E-4293-BB09-B71975978FA8}" dt="2025-12-10T16:54:32.313" v="1792" actId="1076"/>
          <ac:spMkLst>
            <pc:docMk/>
            <pc:sldMk cId="2363794568" sldId="367"/>
            <ac:spMk id="2" creationId="{90AA8A3F-2632-C082-BCC8-54A2D790E61D}"/>
          </ac:spMkLst>
        </pc:spChg>
        <pc:spChg chg="del">
          <ac:chgData name="Iva Markota Šaronić" userId="b7bde240-3e9c-4375-904c-ca4b179c9199" providerId="ADAL" clId="{E17E2471-F20E-4293-BB09-B71975978FA8}" dt="2025-12-10T16:53:00.078" v="1773" actId="478"/>
          <ac:spMkLst>
            <pc:docMk/>
            <pc:sldMk cId="2363794568" sldId="367"/>
            <ac:spMk id="3" creationId="{1FD50C5D-9A89-3C7D-0247-E02905BE2C04}"/>
          </ac:spMkLst>
        </pc:spChg>
        <pc:spChg chg="add mod">
          <ac:chgData name="Iva Markota Šaronić" userId="b7bde240-3e9c-4375-904c-ca4b179c9199" providerId="ADAL" clId="{E17E2471-F20E-4293-BB09-B71975978FA8}" dt="2025-12-10T16:53:34.967" v="1781" actId="1076"/>
          <ac:spMkLst>
            <pc:docMk/>
            <pc:sldMk cId="2363794568" sldId="367"/>
            <ac:spMk id="5" creationId="{8797076B-60F2-2DBA-98EA-0E9E7A7C1EB3}"/>
          </ac:spMkLst>
        </pc:spChg>
        <pc:spChg chg="add mod">
          <ac:chgData name="Iva Markota Šaronić" userId="b7bde240-3e9c-4375-904c-ca4b179c9199" providerId="ADAL" clId="{E17E2471-F20E-4293-BB09-B71975978FA8}" dt="2025-12-10T16:53:41.257" v="1783" actId="14100"/>
          <ac:spMkLst>
            <pc:docMk/>
            <pc:sldMk cId="2363794568" sldId="367"/>
            <ac:spMk id="6" creationId="{DA7870F3-378A-9AA6-FE54-623C71188B2B}"/>
          </ac:spMkLst>
        </pc:spChg>
        <pc:spChg chg="add mod">
          <ac:chgData name="Iva Markota Šaronić" userId="b7bde240-3e9c-4375-904c-ca4b179c9199" providerId="ADAL" clId="{E17E2471-F20E-4293-BB09-B71975978FA8}" dt="2025-12-10T16:54:18.167" v="1790" actId="1076"/>
          <ac:spMkLst>
            <pc:docMk/>
            <pc:sldMk cId="2363794568" sldId="367"/>
            <ac:spMk id="7" creationId="{6772861E-F006-B9B5-9C00-A86783E68C32}"/>
          </ac:spMkLst>
        </pc:spChg>
        <pc:spChg chg="add mod">
          <ac:chgData name="Iva Markota Šaronić" userId="b7bde240-3e9c-4375-904c-ca4b179c9199" providerId="ADAL" clId="{E17E2471-F20E-4293-BB09-B71975978FA8}" dt="2025-12-10T16:54:22.861" v="1791" actId="1076"/>
          <ac:spMkLst>
            <pc:docMk/>
            <pc:sldMk cId="2363794568" sldId="367"/>
            <ac:spMk id="8" creationId="{646FE475-84D1-0CA7-8332-83A464D51BF4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6:55:58.136" v="1814" actId="14100"/>
        <pc:sldMkLst>
          <pc:docMk/>
          <pc:sldMk cId="2681149568" sldId="368"/>
        </pc:sldMkLst>
        <pc:spChg chg="del">
          <ac:chgData name="Iva Markota Šaronić" userId="b7bde240-3e9c-4375-904c-ca4b179c9199" providerId="ADAL" clId="{E17E2471-F20E-4293-BB09-B71975978FA8}" dt="2025-12-10T16:54:59.711" v="1794" actId="478"/>
          <ac:spMkLst>
            <pc:docMk/>
            <pc:sldMk cId="2681149568" sldId="368"/>
            <ac:spMk id="2" creationId="{B7567FF1-3CB2-B752-CB51-53E5C1D3D974}"/>
          </ac:spMkLst>
        </pc:spChg>
        <pc:spChg chg="del">
          <ac:chgData name="Iva Markota Šaronić" userId="b7bde240-3e9c-4375-904c-ca4b179c9199" providerId="ADAL" clId="{E17E2471-F20E-4293-BB09-B71975978FA8}" dt="2025-12-10T16:55:01.719" v="1795" actId="478"/>
          <ac:spMkLst>
            <pc:docMk/>
            <pc:sldMk cId="2681149568" sldId="368"/>
            <ac:spMk id="3" creationId="{4F90C9F0-B430-4BC1-730B-BB12ECA2AB72}"/>
          </ac:spMkLst>
        </pc:spChg>
        <pc:spChg chg="add mod">
          <ac:chgData name="Iva Markota Šaronić" userId="b7bde240-3e9c-4375-904c-ca4b179c9199" providerId="ADAL" clId="{E17E2471-F20E-4293-BB09-B71975978FA8}" dt="2025-12-10T16:55:49.141" v="1812" actId="1076"/>
          <ac:spMkLst>
            <pc:docMk/>
            <pc:sldMk cId="2681149568" sldId="368"/>
            <ac:spMk id="5" creationId="{3E3CBDF1-8DE2-D77A-FD4A-5EC6951275ED}"/>
          </ac:spMkLst>
        </pc:spChg>
        <pc:picChg chg="add mod">
          <ac:chgData name="Iva Markota Šaronić" userId="b7bde240-3e9c-4375-904c-ca4b179c9199" providerId="ADAL" clId="{E17E2471-F20E-4293-BB09-B71975978FA8}" dt="2025-12-10T16:55:58.136" v="1814" actId="14100"/>
          <ac:picMkLst>
            <pc:docMk/>
            <pc:sldMk cId="2681149568" sldId="368"/>
            <ac:picMk id="6" creationId="{32208B02-4AC1-9740-5961-9D818B802090}"/>
          </ac:picMkLst>
        </pc:picChg>
      </pc:sldChg>
      <pc:sldChg chg="addSp delSp modSp new mod">
        <pc:chgData name="Iva Markota Šaronić" userId="b7bde240-3e9c-4375-904c-ca4b179c9199" providerId="ADAL" clId="{E17E2471-F20E-4293-BB09-B71975978FA8}" dt="2025-12-10T16:57:26.802" v="1831" actId="1076"/>
        <pc:sldMkLst>
          <pc:docMk/>
          <pc:sldMk cId="2325007107" sldId="369"/>
        </pc:sldMkLst>
        <pc:spChg chg="del">
          <ac:chgData name="Iva Markota Šaronić" userId="b7bde240-3e9c-4375-904c-ca4b179c9199" providerId="ADAL" clId="{E17E2471-F20E-4293-BB09-B71975978FA8}" dt="2025-12-10T16:56:12.310" v="1817" actId="478"/>
          <ac:spMkLst>
            <pc:docMk/>
            <pc:sldMk cId="2325007107" sldId="369"/>
            <ac:spMk id="2" creationId="{937889EA-1B68-57AB-AE13-10E140CB6D2B}"/>
          </ac:spMkLst>
        </pc:spChg>
        <pc:spChg chg="del">
          <ac:chgData name="Iva Markota Šaronić" userId="b7bde240-3e9c-4375-904c-ca4b179c9199" providerId="ADAL" clId="{E17E2471-F20E-4293-BB09-B71975978FA8}" dt="2025-12-10T16:56:09.238" v="1816" actId="478"/>
          <ac:spMkLst>
            <pc:docMk/>
            <pc:sldMk cId="2325007107" sldId="369"/>
            <ac:spMk id="3" creationId="{D542AEF3-F451-689D-FCB4-E98EF88D4854}"/>
          </ac:spMkLst>
        </pc:spChg>
        <pc:spChg chg="add mod">
          <ac:chgData name="Iva Markota Šaronić" userId="b7bde240-3e9c-4375-904c-ca4b179c9199" providerId="ADAL" clId="{E17E2471-F20E-4293-BB09-B71975978FA8}" dt="2025-12-10T16:56:41.895" v="1823" actId="1076"/>
          <ac:spMkLst>
            <pc:docMk/>
            <pc:sldMk cId="2325007107" sldId="369"/>
            <ac:spMk id="5" creationId="{06A99C09-8C41-062B-BAB6-74BEACB83AC8}"/>
          </ac:spMkLst>
        </pc:spChg>
        <pc:picChg chg="add mod">
          <ac:chgData name="Iva Markota Šaronić" userId="b7bde240-3e9c-4375-904c-ca4b179c9199" providerId="ADAL" clId="{E17E2471-F20E-4293-BB09-B71975978FA8}" dt="2025-12-10T16:57:26.802" v="1831" actId="1076"/>
          <ac:picMkLst>
            <pc:docMk/>
            <pc:sldMk cId="2325007107" sldId="369"/>
            <ac:picMk id="6" creationId="{9E94EBB1-BA0F-7648-6D70-8FE401DC69A2}"/>
          </ac:picMkLst>
        </pc:picChg>
      </pc:sldChg>
      <pc:sldChg chg="modSp new mod">
        <pc:chgData name="Iva Markota Šaronić" userId="b7bde240-3e9c-4375-904c-ca4b179c9199" providerId="ADAL" clId="{E17E2471-F20E-4293-BB09-B71975978FA8}" dt="2025-12-11T06:11:36.377" v="3215" actId="2711"/>
        <pc:sldMkLst>
          <pc:docMk/>
          <pc:sldMk cId="209875319" sldId="370"/>
        </pc:sldMkLst>
        <pc:spChg chg="mod">
          <ac:chgData name="Iva Markota Šaronić" userId="b7bde240-3e9c-4375-904c-ca4b179c9199" providerId="ADAL" clId="{E17E2471-F20E-4293-BB09-B71975978FA8}" dt="2025-12-10T17:51:43.138" v="2138" actId="20577"/>
          <ac:spMkLst>
            <pc:docMk/>
            <pc:sldMk cId="209875319" sldId="370"/>
            <ac:spMk id="2" creationId="{0871631F-DC72-59EB-73BA-420F95357913}"/>
          </ac:spMkLst>
        </pc:spChg>
        <pc:spChg chg="mod">
          <ac:chgData name="Iva Markota Šaronić" userId="b7bde240-3e9c-4375-904c-ca4b179c9199" providerId="ADAL" clId="{E17E2471-F20E-4293-BB09-B71975978FA8}" dt="2025-12-11T06:11:36.377" v="3215" actId="2711"/>
          <ac:spMkLst>
            <pc:docMk/>
            <pc:sldMk cId="209875319" sldId="370"/>
            <ac:spMk id="3" creationId="{39BBCBDF-D3C8-571F-DE00-6867EC7F9463}"/>
          </ac:spMkLst>
        </pc:spChg>
      </pc:sldChg>
      <pc:sldChg chg="modSp new mod">
        <pc:chgData name="Iva Markota Šaronić" userId="b7bde240-3e9c-4375-904c-ca4b179c9199" providerId="ADAL" clId="{E17E2471-F20E-4293-BB09-B71975978FA8}" dt="2025-12-11T06:11:50.610" v="3222" actId="2711"/>
        <pc:sldMkLst>
          <pc:docMk/>
          <pc:sldMk cId="1849607172" sldId="371"/>
        </pc:sldMkLst>
        <pc:spChg chg="mod">
          <ac:chgData name="Iva Markota Šaronić" userId="b7bde240-3e9c-4375-904c-ca4b179c9199" providerId="ADAL" clId="{E17E2471-F20E-4293-BB09-B71975978FA8}" dt="2025-12-10T17:53:53.536" v="2175" actId="20577"/>
          <ac:spMkLst>
            <pc:docMk/>
            <pc:sldMk cId="1849607172" sldId="371"/>
            <ac:spMk id="2" creationId="{744A05AC-A4EF-2B20-4C71-DDF0BEC4D7EF}"/>
          </ac:spMkLst>
        </pc:spChg>
        <pc:spChg chg="mod">
          <ac:chgData name="Iva Markota Šaronić" userId="b7bde240-3e9c-4375-904c-ca4b179c9199" providerId="ADAL" clId="{E17E2471-F20E-4293-BB09-B71975978FA8}" dt="2025-12-11T06:11:50.610" v="3222" actId="2711"/>
          <ac:spMkLst>
            <pc:docMk/>
            <pc:sldMk cId="1849607172" sldId="371"/>
            <ac:spMk id="3" creationId="{7EEE0155-8090-48FA-AC3D-3B5F5AD7DB84}"/>
          </ac:spMkLst>
        </pc:spChg>
      </pc:sldChg>
      <pc:sldChg chg="modSp new mod">
        <pc:chgData name="Iva Markota Šaronić" userId="b7bde240-3e9c-4375-904c-ca4b179c9199" providerId="ADAL" clId="{E17E2471-F20E-4293-BB09-B71975978FA8}" dt="2025-12-11T06:11:59.084" v="3223" actId="2711"/>
        <pc:sldMkLst>
          <pc:docMk/>
          <pc:sldMk cId="3245309187" sldId="372"/>
        </pc:sldMkLst>
        <pc:spChg chg="mod">
          <ac:chgData name="Iva Markota Šaronić" userId="b7bde240-3e9c-4375-904c-ca4b179c9199" providerId="ADAL" clId="{E17E2471-F20E-4293-BB09-B71975978FA8}" dt="2025-12-10T17:57:02.718" v="2227" actId="20577"/>
          <ac:spMkLst>
            <pc:docMk/>
            <pc:sldMk cId="3245309187" sldId="372"/>
            <ac:spMk id="2" creationId="{F521BBC4-C2F3-B1E0-88D4-18A9BB580C24}"/>
          </ac:spMkLst>
        </pc:spChg>
        <pc:spChg chg="mod">
          <ac:chgData name="Iva Markota Šaronić" userId="b7bde240-3e9c-4375-904c-ca4b179c9199" providerId="ADAL" clId="{E17E2471-F20E-4293-BB09-B71975978FA8}" dt="2025-12-11T06:11:59.084" v="3223" actId="2711"/>
          <ac:spMkLst>
            <pc:docMk/>
            <pc:sldMk cId="3245309187" sldId="372"/>
            <ac:spMk id="3" creationId="{9FC3433A-3D40-12EA-6D53-BD32DCC96B56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8:22:46.284" v="2330" actId="14100"/>
        <pc:sldMkLst>
          <pc:docMk/>
          <pc:sldMk cId="2565777875" sldId="373"/>
        </pc:sldMkLst>
        <pc:spChg chg="mod">
          <ac:chgData name="Iva Markota Šaronić" userId="b7bde240-3e9c-4375-904c-ca4b179c9199" providerId="ADAL" clId="{E17E2471-F20E-4293-BB09-B71975978FA8}" dt="2025-12-10T18:22:22.776" v="2325" actId="1076"/>
          <ac:spMkLst>
            <pc:docMk/>
            <pc:sldMk cId="2565777875" sldId="373"/>
            <ac:spMk id="2" creationId="{E81DD6F6-B923-ED92-1E2A-4A3805D89FD5}"/>
          </ac:spMkLst>
        </pc:spChg>
        <pc:spChg chg="del">
          <ac:chgData name="Iva Markota Šaronić" userId="b7bde240-3e9c-4375-904c-ca4b179c9199" providerId="ADAL" clId="{E17E2471-F20E-4293-BB09-B71975978FA8}" dt="2025-12-10T18:14:40.281" v="2305" actId="478"/>
          <ac:spMkLst>
            <pc:docMk/>
            <pc:sldMk cId="2565777875" sldId="373"/>
            <ac:spMk id="3" creationId="{66C39BA1-B1B9-A3BB-6725-917552F4F28C}"/>
          </ac:spMkLst>
        </pc:spChg>
        <pc:picChg chg="add mod modCrop">
          <ac:chgData name="Iva Markota Šaronić" userId="b7bde240-3e9c-4375-904c-ca4b179c9199" providerId="ADAL" clId="{E17E2471-F20E-4293-BB09-B71975978FA8}" dt="2025-12-10T18:22:46.284" v="2330" actId="14100"/>
          <ac:picMkLst>
            <pc:docMk/>
            <pc:sldMk cId="2565777875" sldId="373"/>
            <ac:picMk id="6" creationId="{83652D17-7FAF-F9DA-6AB2-7E336643DF58}"/>
          </ac:picMkLst>
        </pc:picChg>
        <pc:picChg chg="add mod modCrop">
          <ac:chgData name="Iva Markota Šaronić" userId="b7bde240-3e9c-4375-904c-ca4b179c9199" providerId="ADAL" clId="{E17E2471-F20E-4293-BB09-B71975978FA8}" dt="2025-12-10T18:22:30.395" v="2327" actId="1076"/>
          <ac:picMkLst>
            <pc:docMk/>
            <pc:sldMk cId="2565777875" sldId="373"/>
            <ac:picMk id="8" creationId="{58F96E2F-0B5E-AFC3-0361-2595C29DE8C6}"/>
          </ac:picMkLst>
        </pc:picChg>
        <pc:picChg chg="add mod modCrop">
          <ac:chgData name="Iva Markota Šaronić" userId="b7bde240-3e9c-4375-904c-ca4b179c9199" providerId="ADAL" clId="{E17E2471-F20E-4293-BB09-B71975978FA8}" dt="2025-12-10T18:22:25.263" v="2326" actId="1076"/>
          <ac:picMkLst>
            <pc:docMk/>
            <pc:sldMk cId="2565777875" sldId="373"/>
            <ac:picMk id="10" creationId="{59A64CFC-7FAF-0FAA-77A1-4700F9A8A1F3}"/>
          </ac:picMkLst>
        </pc:picChg>
      </pc:sldChg>
      <pc:sldChg chg="modSp new mod">
        <pc:chgData name="Iva Markota Šaronić" userId="b7bde240-3e9c-4375-904c-ca4b179c9199" providerId="ADAL" clId="{E17E2471-F20E-4293-BB09-B71975978FA8}" dt="2025-12-11T06:12:08.199" v="3224" actId="2711"/>
        <pc:sldMkLst>
          <pc:docMk/>
          <pc:sldMk cId="1232340390" sldId="374"/>
        </pc:sldMkLst>
        <pc:spChg chg="mod">
          <ac:chgData name="Iva Markota Šaronić" userId="b7bde240-3e9c-4375-904c-ca4b179c9199" providerId="ADAL" clId="{E17E2471-F20E-4293-BB09-B71975978FA8}" dt="2025-12-10T18:24:24.435" v="2369" actId="20577"/>
          <ac:spMkLst>
            <pc:docMk/>
            <pc:sldMk cId="1232340390" sldId="374"/>
            <ac:spMk id="2" creationId="{A497FEED-4BD9-D23D-1484-FAA6E96BB25A}"/>
          </ac:spMkLst>
        </pc:spChg>
        <pc:spChg chg="mod">
          <ac:chgData name="Iva Markota Šaronić" userId="b7bde240-3e9c-4375-904c-ca4b179c9199" providerId="ADAL" clId="{E17E2471-F20E-4293-BB09-B71975978FA8}" dt="2025-12-11T06:12:08.199" v="3224" actId="2711"/>
          <ac:spMkLst>
            <pc:docMk/>
            <pc:sldMk cId="1232340390" sldId="374"/>
            <ac:spMk id="3" creationId="{BC6C4F6A-2428-ECF8-3D00-202147CC4A59}"/>
          </ac:spMkLst>
        </pc:spChg>
      </pc:sldChg>
      <pc:sldChg chg="addSp delSp modSp new mod">
        <pc:chgData name="Iva Markota Šaronić" userId="b7bde240-3e9c-4375-904c-ca4b179c9199" providerId="ADAL" clId="{E17E2471-F20E-4293-BB09-B71975978FA8}" dt="2025-12-10T18:37:37.502" v="2498" actId="1076"/>
        <pc:sldMkLst>
          <pc:docMk/>
          <pc:sldMk cId="3668636588" sldId="375"/>
        </pc:sldMkLst>
        <pc:spChg chg="mod">
          <ac:chgData name="Iva Markota Šaronić" userId="b7bde240-3e9c-4375-904c-ca4b179c9199" providerId="ADAL" clId="{E17E2471-F20E-4293-BB09-B71975978FA8}" dt="2025-12-10T18:34:42.787" v="2493" actId="14100"/>
          <ac:spMkLst>
            <pc:docMk/>
            <pc:sldMk cId="3668636588" sldId="375"/>
            <ac:spMk id="2" creationId="{F5CC5EFF-3D29-81DF-99D5-EFE4312475AF}"/>
          </ac:spMkLst>
        </pc:spChg>
        <pc:spChg chg="del">
          <ac:chgData name="Iva Markota Šaronić" userId="b7bde240-3e9c-4375-904c-ca4b179c9199" providerId="ADAL" clId="{E17E2471-F20E-4293-BB09-B71975978FA8}" dt="2025-12-10T18:34:02.644" v="2490" actId="478"/>
          <ac:spMkLst>
            <pc:docMk/>
            <pc:sldMk cId="3668636588" sldId="375"/>
            <ac:spMk id="3" creationId="{08742B4C-0A2E-0F6B-7BAE-7FC4BFF46DA0}"/>
          </ac:spMkLst>
        </pc:spChg>
        <pc:picChg chg="add mod">
          <ac:chgData name="Iva Markota Šaronić" userId="b7bde240-3e9c-4375-904c-ca4b179c9199" providerId="ADAL" clId="{E17E2471-F20E-4293-BB09-B71975978FA8}" dt="2025-12-10T18:37:37.502" v="2498" actId="1076"/>
          <ac:picMkLst>
            <pc:docMk/>
            <pc:sldMk cId="3668636588" sldId="375"/>
            <ac:picMk id="6" creationId="{E4305522-DF6E-78EC-DF8D-8C6EA918B682}"/>
          </ac:picMkLst>
        </pc:picChg>
      </pc:sldChg>
      <pc:sldChg chg="addSp delSp modSp new mod">
        <pc:chgData name="Iva Markota Šaronić" userId="b7bde240-3e9c-4375-904c-ca4b179c9199" providerId="ADAL" clId="{E17E2471-F20E-4293-BB09-B71975978FA8}" dt="2025-12-11T06:11:11.817" v="3213" actId="12"/>
        <pc:sldMkLst>
          <pc:docMk/>
          <pc:sldMk cId="693628943" sldId="376"/>
        </pc:sldMkLst>
        <pc:spChg chg="mod">
          <ac:chgData name="Iva Markota Šaronić" userId="b7bde240-3e9c-4375-904c-ca4b179c9199" providerId="ADAL" clId="{E17E2471-F20E-4293-BB09-B71975978FA8}" dt="2025-12-10T18:55:56.630" v="2769" actId="20577"/>
          <ac:spMkLst>
            <pc:docMk/>
            <pc:sldMk cId="693628943" sldId="376"/>
            <ac:spMk id="2" creationId="{ABA5E4AE-B8D9-AA6D-8CF4-C0C2F9D8465A}"/>
          </ac:spMkLst>
        </pc:spChg>
        <pc:spChg chg="del mod">
          <ac:chgData name="Iva Markota Šaronić" userId="b7bde240-3e9c-4375-904c-ca4b179c9199" providerId="ADAL" clId="{E17E2471-F20E-4293-BB09-B71975978FA8}" dt="2025-12-10T18:54:39.978" v="2742"/>
          <ac:spMkLst>
            <pc:docMk/>
            <pc:sldMk cId="693628943" sldId="376"/>
            <ac:spMk id="3" creationId="{2E080E93-08C2-79EA-3390-3C564FAAD1B4}"/>
          </ac:spMkLst>
        </pc:spChg>
        <pc:spChg chg="add">
          <ac:chgData name="Iva Markota Šaronić" userId="b7bde240-3e9c-4375-904c-ca4b179c9199" providerId="ADAL" clId="{E17E2471-F20E-4293-BB09-B71975978FA8}" dt="2025-12-10T18:54:33.903" v="2740"/>
          <ac:spMkLst>
            <pc:docMk/>
            <pc:sldMk cId="693628943" sldId="376"/>
            <ac:spMk id="5" creationId="{24C51CC1-1115-BFF1-89BA-C57C5B281AA5}"/>
          </ac:spMkLst>
        </pc:spChg>
        <pc:spChg chg="add mod">
          <ac:chgData name="Iva Markota Šaronić" userId="b7bde240-3e9c-4375-904c-ca4b179c9199" providerId="ADAL" clId="{E17E2471-F20E-4293-BB09-B71975978FA8}" dt="2025-12-11T06:11:11.817" v="3213" actId="12"/>
          <ac:spMkLst>
            <pc:docMk/>
            <pc:sldMk cId="693628943" sldId="376"/>
            <ac:spMk id="6" creationId="{E7D29D63-0FBD-97BF-2457-030EE8F12A1F}"/>
          </ac:spMkLst>
        </pc:spChg>
        <pc:picChg chg="add mod">
          <ac:chgData name="Iva Markota Šaronić" userId="b7bde240-3e9c-4375-904c-ca4b179c9199" providerId="ADAL" clId="{E17E2471-F20E-4293-BB09-B71975978FA8}" dt="2025-12-10T18:55:41.894" v="2755" actId="1076"/>
          <ac:picMkLst>
            <pc:docMk/>
            <pc:sldMk cId="693628943" sldId="376"/>
            <ac:picMk id="8" creationId="{ECA5FE74-0631-1D42-386A-7FD41BD18C82}"/>
          </ac:picMkLst>
        </pc:picChg>
      </pc:sldChg>
      <pc:sldChg chg="modSp add mod">
        <pc:chgData name="Iva Markota Šaronić" userId="b7bde240-3e9c-4375-904c-ca4b179c9199" providerId="ADAL" clId="{E17E2471-F20E-4293-BB09-B71975978FA8}" dt="2025-12-11T06:11:26.430" v="3214" actId="2711"/>
        <pc:sldMkLst>
          <pc:docMk/>
          <pc:sldMk cId="2363624440" sldId="377"/>
        </pc:sldMkLst>
        <pc:spChg chg="mod">
          <ac:chgData name="Iva Markota Šaronić" userId="b7bde240-3e9c-4375-904c-ca4b179c9199" providerId="ADAL" clId="{E17E2471-F20E-4293-BB09-B71975978FA8}" dt="2025-12-11T06:11:26.430" v="3214" actId="2711"/>
          <ac:spMkLst>
            <pc:docMk/>
            <pc:sldMk cId="2363624440" sldId="377"/>
            <ac:spMk id="3" creationId="{69843509-B031-B0C6-5593-E558D2FC9489}"/>
          </ac:spMkLst>
        </pc:spChg>
      </pc:sldChg>
      <pc:sldChg chg="addSp delSp modSp new mod delAnim modAnim">
        <pc:chgData name="Iva Markota Šaronić" userId="b7bde240-3e9c-4375-904c-ca4b179c9199" providerId="ADAL" clId="{E17E2471-F20E-4293-BB09-B71975978FA8}" dt="2025-12-11T06:09:43.035" v="3201" actId="14100"/>
        <pc:sldMkLst>
          <pc:docMk/>
          <pc:sldMk cId="2529352351" sldId="378"/>
        </pc:sldMkLst>
        <pc:spChg chg="mod">
          <ac:chgData name="Iva Markota Šaronić" userId="b7bde240-3e9c-4375-904c-ca4b179c9199" providerId="ADAL" clId="{E17E2471-F20E-4293-BB09-B71975978FA8}" dt="2025-12-11T06:09:25.934" v="3195" actId="14100"/>
          <ac:spMkLst>
            <pc:docMk/>
            <pc:sldMk cId="2529352351" sldId="378"/>
            <ac:spMk id="2" creationId="{00EA529F-FCFC-F8ED-609C-07C67DFC4119}"/>
          </ac:spMkLst>
        </pc:spChg>
        <pc:spChg chg="del">
          <ac:chgData name="Iva Markota Šaronić" userId="b7bde240-3e9c-4375-904c-ca4b179c9199" providerId="ADAL" clId="{E17E2471-F20E-4293-BB09-B71975978FA8}" dt="2025-12-11T06:04:22.925" v="3113"/>
          <ac:spMkLst>
            <pc:docMk/>
            <pc:sldMk cId="2529352351" sldId="378"/>
            <ac:spMk id="3" creationId="{030BC856-7E50-8079-2AAB-BB45BA17189A}"/>
          </ac:spMkLst>
        </pc:spChg>
        <pc:spChg chg="add del mod">
          <ac:chgData name="Iva Markota Šaronić" userId="b7bde240-3e9c-4375-904c-ca4b179c9199" providerId="ADAL" clId="{E17E2471-F20E-4293-BB09-B71975978FA8}" dt="2025-12-11T06:08:57.880" v="3186" actId="478"/>
          <ac:spMkLst>
            <pc:docMk/>
            <pc:sldMk cId="2529352351" sldId="378"/>
            <ac:spMk id="14" creationId="{72E47255-116E-156F-726F-454E65D1965D}"/>
          </ac:spMkLst>
        </pc:spChg>
        <pc:picChg chg="add del mod">
          <ac:chgData name="Iva Markota Šaronić" userId="b7bde240-3e9c-4375-904c-ca4b179c9199" providerId="ADAL" clId="{E17E2471-F20E-4293-BB09-B71975978FA8}" dt="2025-12-11T06:08:51.374" v="3185" actId="478"/>
          <ac:picMkLst>
            <pc:docMk/>
            <pc:sldMk cId="2529352351" sldId="378"/>
            <ac:picMk id="5" creationId="{D3DAFF3A-9D5F-E8C6-B616-5D72D7B8E352}"/>
          </ac:picMkLst>
        </pc:picChg>
        <pc:picChg chg="add mod">
          <ac:chgData name="Iva Markota Šaronić" userId="b7bde240-3e9c-4375-904c-ca4b179c9199" providerId="ADAL" clId="{E17E2471-F20E-4293-BB09-B71975978FA8}" dt="2025-12-11T06:09:18.747" v="3194" actId="14100"/>
          <ac:picMkLst>
            <pc:docMk/>
            <pc:sldMk cId="2529352351" sldId="378"/>
            <ac:picMk id="7" creationId="{1215568A-A115-B6FD-0FE4-230990CF6B77}"/>
          </ac:picMkLst>
        </pc:picChg>
        <pc:picChg chg="add mod">
          <ac:chgData name="Iva Markota Šaronić" userId="b7bde240-3e9c-4375-904c-ca4b179c9199" providerId="ADAL" clId="{E17E2471-F20E-4293-BB09-B71975978FA8}" dt="2025-12-11T06:09:43.035" v="3201" actId="14100"/>
          <ac:picMkLst>
            <pc:docMk/>
            <pc:sldMk cId="2529352351" sldId="378"/>
            <ac:picMk id="8" creationId="{B50358F9-DCD2-57AD-9549-B31E2D2CE77F}"/>
          </ac:picMkLst>
        </pc:picChg>
        <pc:picChg chg="add mod">
          <ac:chgData name="Iva Markota Šaronić" userId="b7bde240-3e9c-4375-904c-ca4b179c9199" providerId="ADAL" clId="{E17E2471-F20E-4293-BB09-B71975978FA8}" dt="2025-12-11T06:09:38.649" v="3199" actId="1076"/>
          <ac:picMkLst>
            <pc:docMk/>
            <pc:sldMk cId="2529352351" sldId="378"/>
            <ac:picMk id="10" creationId="{9029A986-3D7C-5648-A6F4-9BC4989013DC}"/>
          </ac:picMkLst>
        </pc:picChg>
        <pc:picChg chg="add mod">
          <ac:chgData name="Iva Markota Šaronić" userId="b7bde240-3e9c-4375-904c-ca4b179c9199" providerId="ADAL" clId="{E17E2471-F20E-4293-BB09-B71975978FA8}" dt="2025-12-11T06:09:37.103" v="3198" actId="1076"/>
          <ac:picMkLst>
            <pc:docMk/>
            <pc:sldMk cId="2529352351" sldId="378"/>
            <ac:picMk id="12" creationId="{102F2914-2A36-BA44-C91F-C96E0D8DBBA4}"/>
          </ac:picMkLst>
        </pc:picChg>
      </pc:sldChg>
      <pc:sldChg chg="addSp modSp new mod ord">
        <pc:chgData name="Iva Markota Šaronić" userId="b7bde240-3e9c-4375-904c-ca4b179c9199" providerId="ADAL" clId="{E17E2471-F20E-4293-BB09-B71975978FA8}" dt="2025-12-11T05:57:48.872" v="3079"/>
        <pc:sldMkLst>
          <pc:docMk/>
          <pc:sldMk cId="3755652813" sldId="379"/>
        </pc:sldMkLst>
        <pc:spChg chg="mod">
          <ac:chgData name="Iva Markota Šaronić" userId="b7bde240-3e9c-4375-904c-ca4b179c9199" providerId="ADAL" clId="{E17E2471-F20E-4293-BB09-B71975978FA8}" dt="2025-12-11T05:50:29.887" v="3012" actId="20577"/>
          <ac:spMkLst>
            <pc:docMk/>
            <pc:sldMk cId="3755652813" sldId="379"/>
            <ac:spMk id="2" creationId="{B654F9D1-6FF5-C270-3245-8CBDDA91E639}"/>
          </ac:spMkLst>
        </pc:spChg>
        <pc:spChg chg="mod">
          <ac:chgData name="Iva Markota Šaronić" userId="b7bde240-3e9c-4375-904c-ca4b179c9199" providerId="ADAL" clId="{E17E2471-F20E-4293-BB09-B71975978FA8}" dt="2025-12-11T05:56:32.714" v="3072" actId="20577"/>
          <ac:spMkLst>
            <pc:docMk/>
            <pc:sldMk cId="3755652813" sldId="379"/>
            <ac:spMk id="3" creationId="{7295C353-553D-142F-50C6-5EE25A746A33}"/>
          </ac:spMkLst>
        </pc:spChg>
        <pc:spChg chg="add mod">
          <ac:chgData name="Iva Markota Šaronić" userId="b7bde240-3e9c-4375-904c-ca4b179c9199" providerId="ADAL" clId="{E17E2471-F20E-4293-BB09-B71975978FA8}" dt="2025-12-11T05:57:06.613" v="3075" actId="108"/>
          <ac:spMkLst>
            <pc:docMk/>
            <pc:sldMk cId="3755652813" sldId="379"/>
            <ac:spMk id="6" creationId="{677C0268-963C-D036-6467-F98C8E2200E8}"/>
          </ac:spMkLst>
        </pc:spChg>
      </pc:sldChg>
      <pc:sldChg chg="addSp delSp modSp add mod delAnim modAnim">
        <pc:chgData name="Iva Markota Šaronić" userId="b7bde240-3e9c-4375-904c-ca4b179c9199" providerId="ADAL" clId="{E17E2471-F20E-4293-BB09-B71975978FA8}" dt="2025-12-11T06:10:19.425" v="3211" actId="14100"/>
        <pc:sldMkLst>
          <pc:docMk/>
          <pc:sldMk cId="626504969" sldId="380"/>
        </pc:sldMkLst>
        <pc:spChg chg="mod">
          <ac:chgData name="Iva Markota Šaronić" userId="b7bde240-3e9c-4375-904c-ca4b179c9199" providerId="ADAL" clId="{E17E2471-F20E-4293-BB09-B71975978FA8}" dt="2025-12-11T06:08:43.534" v="3183" actId="20577"/>
          <ac:spMkLst>
            <pc:docMk/>
            <pc:sldMk cId="626504969" sldId="380"/>
            <ac:spMk id="2" creationId="{00EA529F-FCFC-F8ED-609C-07C67DFC4119}"/>
          </ac:spMkLst>
        </pc:spChg>
        <pc:picChg chg="add del mod">
          <ac:chgData name="Iva Markota Šaronić" userId="b7bde240-3e9c-4375-904c-ca4b179c9199" providerId="ADAL" clId="{E17E2471-F20E-4293-BB09-B71975978FA8}" dt="2025-12-11T06:09:53.557" v="3203" actId="478"/>
          <ac:picMkLst>
            <pc:docMk/>
            <pc:sldMk cId="626504969" sldId="380"/>
            <ac:picMk id="3" creationId="{013D916A-9DA9-72BC-5749-63F6732909DA}"/>
          </ac:picMkLst>
        </pc:picChg>
        <pc:picChg chg="mod">
          <ac:chgData name="Iva Markota Šaronić" userId="b7bde240-3e9c-4375-904c-ca4b179c9199" providerId="ADAL" clId="{E17E2471-F20E-4293-BB09-B71975978FA8}" dt="2025-12-11T06:10:15.386" v="3210" actId="14100"/>
          <ac:picMkLst>
            <pc:docMk/>
            <pc:sldMk cId="626504969" sldId="380"/>
            <ac:picMk id="5" creationId="{D3DAFF3A-9D5F-E8C6-B616-5D72D7B8E352}"/>
          </ac:picMkLst>
        </pc:picChg>
        <pc:picChg chg="add mod">
          <ac:chgData name="Iva Markota Šaronić" userId="b7bde240-3e9c-4375-904c-ca4b179c9199" providerId="ADAL" clId="{E17E2471-F20E-4293-BB09-B71975978FA8}" dt="2025-12-11T06:10:19.425" v="3211" actId="14100"/>
          <ac:picMkLst>
            <pc:docMk/>
            <pc:sldMk cId="626504969" sldId="380"/>
            <ac:picMk id="6" creationId="{6073DDF1-B43D-7ADC-C081-9A04289A8B50}"/>
          </ac:picMkLst>
        </pc:picChg>
        <pc:picChg chg="del">
          <ac:chgData name="Iva Markota Šaronić" userId="b7bde240-3e9c-4375-904c-ca4b179c9199" providerId="ADAL" clId="{E17E2471-F20E-4293-BB09-B71975978FA8}" dt="2025-12-11T06:08:27.704" v="3149" actId="478"/>
          <ac:picMkLst>
            <pc:docMk/>
            <pc:sldMk cId="626504969" sldId="380"/>
            <ac:picMk id="7" creationId="{1215568A-A115-B6FD-0FE4-230990CF6B77}"/>
          </ac:picMkLst>
        </pc:picChg>
        <pc:picChg chg="del">
          <ac:chgData name="Iva Markota Šaronić" userId="b7bde240-3e9c-4375-904c-ca4b179c9199" providerId="ADAL" clId="{E17E2471-F20E-4293-BB09-B71975978FA8}" dt="2025-12-11T06:08:29.942" v="3152" actId="478"/>
          <ac:picMkLst>
            <pc:docMk/>
            <pc:sldMk cId="626504969" sldId="380"/>
            <ac:picMk id="8" creationId="{B50358F9-DCD2-57AD-9549-B31E2D2CE77F}"/>
          </ac:picMkLst>
        </pc:picChg>
        <pc:picChg chg="del">
          <ac:chgData name="Iva Markota Šaronić" userId="b7bde240-3e9c-4375-904c-ca4b179c9199" providerId="ADAL" clId="{E17E2471-F20E-4293-BB09-B71975978FA8}" dt="2025-12-11T06:08:29.194" v="3151" actId="478"/>
          <ac:picMkLst>
            <pc:docMk/>
            <pc:sldMk cId="626504969" sldId="380"/>
            <ac:picMk id="10" creationId="{9029A986-3D7C-5648-A6F4-9BC4989013DC}"/>
          </ac:picMkLst>
        </pc:picChg>
        <pc:picChg chg="del">
          <ac:chgData name="Iva Markota Šaronić" userId="b7bde240-3e9c-4375-904c-ca4b179c9199" providerId="ADAL" clId="{E17E2471-F20E-4293-BB09-B71975978FA8}" dt="2025-12-11T06:08:28.455" v="3150" actId="478"/>
          <ac:picMkLst>
            <pc:docMk/>
            <pc:sldMk cId="626504969" sldId="380"/>
            <ac:picMk id="12" creationId="{102F2914-2A36-BA44-C91F-C96E0D8DBBA4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503F54-18C4-4970-B864-827B9ED748D7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308B7B5-75C6-42FF-A6AA-D01BB887CA23}">
      <dgm:prSet custT="1"/>
      <dgm:spPr/>
      <dgm:t>
        <a:bodyPr/>
        <a:lstStyle/>
        <a:p>
          <a:r>
            <a:rPr lang="en-US" sz="2000" b="1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Linkedin</a:t>
          </a:r>
          <a:r>
            <a:rPr lang="en-US" sz="2000" b="1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: 1-2 puta </a:t>
          </a:r>
          <a:r>
            <a:rPr lang="en-US" sz="2000" b="1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tjedno</a:t>
          </a:r>
          <a:endParaRPr lang="hr-HR" sz="2000" noProof="0" dirty="0">
            <a:solidFill>
              <a:schemeClr val="bg1"/>
            </a:solidFill>
          </a:endParaRPr>
        </a:p>
      </dgm:t>
    </dgm:pt>
    <dgm:pt modelId="{B8AF0677-547E-4D67-A61F-C836EF911B9F}" type="parTrans" cxnId="{B6C3EA70-3B76-4035-A506-5870378F17BD}">
      <dgm:prSet/>
      <dgm:spPr/>
      <dgm:t>
        <a:bodyPr/>
        <a:lstStyle/>
        <a:p>
          <a:endParaRPr lang="en-US"/>
        </a:p>
      </dgm:t>
    </dgm:pt>
    <dgm:pt modelId="{01FD5A5D-AA82-4885-9A67-D9B366A5B2ED}" type="sibTrans" cxnId="{B6C3EA70-3B76-4035-A506-5870378F17BD}">
      <dgm:prSet phldrT="01" phldr="0"/>
      <dgm:spPr/>
      <dgm:t>
        <a:bodyPr/>
        <a:lstStyle/>
        <a:p>
          <a:r>
            <a:rPr lang="en-US"/>
            <a:t>01</a:t>
          </a:r>
        </a:p>
      </dgm:t>
    </dgm:pt>
    <dgm:pt modelId="{2211BCB2-9D07-497F-9161-437C17C1D8A4}">
      <dgm:prSet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Facebook: 3-4 puta </a:t>
          </a:r>
          <a:r>
            <a:rPr lang="en-US" sz="2000" b="1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tjedno</a:t>
          </a:r>
          <a:endParaRPr lang="en-US" sz="2000" dirty="0">
            <a:solidFill>
              <a:schemeClr val="bg1"/>
            </a:solidFill>
          </a:endParaRPr>
        </a:p>
      </dgm:t>
    </dgm:pt>
    <dgm:pt modelId="{9C8D90E5-2BF0-47AB-8B19-BCDB81D9D901}" type="parTrans" cxnId="{6BAB1B9C-B606-4B1A-906E-C0B8B3761BC4}">
      <dgm:prSet/>
      <dgm:spPr/>
      <dgm:t>
        <a:bodyPr/>
        <a:lstStyle/>
        <a:p>
          <a:endParaRPr lang="en-US"/>
        </a:p>
      </dgm:t>
    </dgm:pt>
    <dgm:pt modelId="{592D6383-C779-4F01-BA0F-69EDCDA5916C}" type="sibTrans" cxnId="{6BAB1B9C-B606-4B1A-906E-C0B8B3761BC4}">
      <dgm:prSet phldrT="02" phldr="0"/>
      <dgm:spPr/>
      <dgm:t>
        <a:bodyPr/>
        <a:lstStyle/>
        <a:p>
          <a:r>
            <a:rPr lang="en-US"/>
            <a:t>02</a:t>
          </a:r>
        </a:p>
      </dgm:t>
    </dgm:pt>
    <dgm:pt modelId="{2D9A0878-D736-4AE7-A51E-5D2FE71B328E}">
      <dgm:prSet custT="1"/>
      <dgm:spPr/>
      <dgm:t>
        <a:bodyPr/>
        <a:lstStyle/>
        <a:p>
          <a:r>
            <a:rPr lang="en-US" sz="2000" b="1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Instagram: 2-3 puta </a:t>
          </a:r>
          <a:r>
            <a:rPr lang="en-US" sz="2000" b="1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tjedno</a:t>
          </a:r>
          <a:r>
            <a:rPr lang="en-US" sz="2000" b="1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, </a:t>
          </a:r>
          <a:r>
            <a:rPr lang="en-US" sz="2000" b="1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može</a:t>
          </a:r>
          <a:r>
            <a:rPr lang="en-US" sz="2000" b="1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biti</a:t>
          </a:r>
          <a:r>
            <a:rPr lang="en-US" sz="2000" b="1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 </a:t>
          </a:r>
          <a:r>
            <a:rPr lang="en-US" sz="2000" b="1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i</a:t>
          </a:r>
          <a:r>
            <a:rPr lang="en-US" sz="2000" b="1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 Story</a:t>
          </a:r>
          <a:endParaRPr lang="hr-HR" sz="2000" noProof="0" dirty="0">
            <a:solidFill>
              <a:schemeClr val="bg1"/>
            </a:solidFill>
          </a:endParaRPr>
        </a:p>
      </dgm:t>
    </dgm:pt>
    <dgm:pt modelId="{825187D5-26A4-442B-9AC2-9C2CDF9FC11C}" type="parTrans" cxnId="{966F4D92-0BDE-4FB4-8D2F-8BFE0E696278}">
      <dgm:prSet/>
      <dgm:spPr/>
      <dgm:t>
        <a:bodyPr/>
        <a:lstStyle/>
        <a:p>
          <a:endParaRPr lang="en-US"/>
        </a:p>
      </dgm:t>
    </dgm:pt>
    <dgm:pt modelId="{2EA9CE94-89AD-46C9-9C47-0CBCD49C4423}" type="sibTrans" cxnId="{966F4D92-0BDE-4FB4-8D2F-8BFE0E696278}">
      <dgm:prSet phldrT="03" phldr="0"/>
      <dgm:spPr/>
      <dgm:t>
        <a:bodyPr/>
        <a:lstStyle/>
        <a:p>
          <a:r>
            <a:rPr lang="en-US"/>
            <a:t>03</a:t>
          </a:r>
        </a:p>
      </dgm:t>
    </dgm:pt>
    <dgm:pt modelId="{D01E4EFD-B291-453C-8A3F-F2D4DB97BF86}" type="pres">
      <dgm:prSet presAssocID="{88503F54-18C4-4970-B864-827B9ED748D7}" presName="Name0" presStyleCnt="0">
        <dgm:presLayoutVars>
          <dgm:animLvl val="lvl"/>
          <dgm:resizeHandles val="exact"/>
        </dgm:presLayoutVars>
      </dgm:prSet>
      <dgm:spPr/>
    </dgm:pt>
    <dgm:pt modelId="{D5DD120C-7235-4C75-9826-1F2C42FFC6BE}" type="pres">
      <dgm:prSet presAssocID="{E308B7B5-75C6-42FF-A6AA-D01BB887CA23}" presName="compositeNode" presStyleCnt="0">
        <dgm:presLayoutVars>
          <dgm:bulletEnabled val="1"/>
        </dgm:presLayoutVars>
      </dgm:prSet>
      <dgm:spPr/>
    </dgm:pt>
    <dgm:pt modelId="{440DAD2A-D1D7-4BD0-9855-8A0E8C01D5BD}" type="pres">
      <dgm:prSet presAssocID="{E308B7B5-75C6-42FF-A6AA-D01BB887CA23}" presName="bgRect" presStyleLbl="alignNode1" presStyleIdx="0" presStyleCnt="3" custLinFactNeighborX="66" custLinFactNeighborY="-28487"/>
      <dgm:spPr/>
    </dgm:pt>
    <dgm:pt modelId="{1C00739C-860F-440B-8D92-EEFF6701E9DD}" type="pres">
      <dgm:prSet presAssocID="{01FD5A5D-AA82-4885-9A67-D9B366A5B2ED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B20ED01C-5AFD-48FD-AC9F-FB0DC771FB90}" type="pres">
      <dgm:prSet presAssocID="{E308B7B5-75C6-42FF-A6AA-D01BB887CA23}" presName="nodeRect" presStyleLbl="alignNode1" presStyleIdx="0" presStyleCnt="3">
        <dgm:presLayoutVars>
          <dgm:bulletEnabled val="1"/>
        </dgm:presLayoutVars>
      </dgm:prSet>
      <dgm:spPr/>
    </dgm:pt>
    <dgm:pt modelId="{D5C00B49-2DC5-47ED-A0AB-1A4BDD52A1DF}" type="pres">
      <dgm:prSet presAssocID="{01FD5A5D-AA82-4885-9A67-D9B366A5B2ED}" presName="sibTrans" presStyleCnt="0"/>
      <dgm:spPr/>
    </dgm:pt>
    <dgm:pt modelId="{222BF1F1-79F0-46EF-BB7C-C444925D0519}" type="pres">
      <dgm:prSet presAssocID="{2211BCB2-9D07-497F-9161-437C17C1D8A4}" presName="compositeNode" presStyleCnt="0">
        <dgm:presLayoutVars>
          <dgm:bulletEnabled val="1"/>
        </dgm:presLayoutVars>
      </dgm:prSet>
      <dgm:spPr/>
    </dgm:pt>
    <dgm:pt modelId="{AE297329-1348-46B1-AAC0-FC2073B221B0}" type="pres">
      <dgm:prSet presAssocID="{2211BCB2-9D07-497F-9161-437C17C1D8A4}" presName="bgRect" presStyleLbl="alignNode1" presStyleIdx="1" presStyleCnt="3" custLinFactNeighborX="66" custLinFactNeighborY="-28487"/>
      <dgm:spPr/>
    </dgm:pt>
    <dgm:pt modelId="{23E66E72-4135-4FE5-A9A9-776D2A2D9A0E}" type="pres">
      <dgm:prSet presAssocID="{592D6383-C779-4F01-BA0F-69EDCDA5916C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B4B4B1EB-098C-43E1-BBD5-68865F56BA08}" type="pres">
      <dgm:prSet presAssocID="{2211BCB2-9D07-497F-9161-437C17C1D8A4}" presName="nodeRect" presStyleLbl="alignNode1" presStyleIdx="1" presStyleCnt="3">
        <dgm:presLayoutVars>
          <dgm:bulletEnabled val="1"/>
        </dgm:presLayoutVars>
      </dgm:prSet>
      <dgm:spPr/>
    </dgm:pt>
    <dgm:pt modelId="{0D66F727-0179-4941-A24A-1B8A109342A8}" type="pres">
      <dgm:prSet presAssocID="{592D6383-C779-4F01-BA0F-69EDCDA5916C}" presName="sibTrans" presStyleCnt="0"/>
      <dgm:spPr/>
    </dgm:pt>
    <dgm:pt modelId="{07D62D81-8E2D-4E3C-AEE1-7EB88878AD47}" type="pres">
      <dgm:prSet presAssocID="{2D9A0878-D736-4AE7-A51E-5D2FE71B328E}" presName="compositeNode" presStyleCnt="0">
        <dgm:presLayoutVars>
          <dgm:bulletEnabled val="1"/>
        </dgm:presLayoutVars>
      </dgm:prSet>
      <dgm:spPr/>
    </dgm:pt>
    <dgm:pt modelId="{9AC513E4-280E-495C-B8C2-812D04345E40}" type="pres">
      <dgm:prSet presAssocID="{2D9A0878-D736-4AE7-A51E-5D2FE71B328E}" presName="bgRect" presStyleLbl="alignNode1" presStyleIdx="2" presStyleCnt="3" custLinFactNeighborX="25" custLinFactNeighborY="-28487"/>
      <dgm:spPr/>
    </dgm:pt>
    <dgm:pt modelId="{23BDFF6D-7F10-4680-9B9A-8EDF5E2D377A}" type="pres">
      <dgm:prSet presAssocID="{2EA9CE94-89AD-46C9-9C47-0CBCD49C4423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4E62852B-148E-43CC-AA2A-8D7BF6765D44}" type="pres">
      <dgm:prSet presAssocID="{2D9A0878-D736-4AE7-A51E-5D2FE71B328E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63C9EE21-43D8-4A17-B798-BEDCA36006CD}" type="presOf" srcId="{01FD5A5D-AA82-4885-9A67-D9B366A5B2ED}" destId="{1C00739C-860F-440B-8D92-EEFF6701E9DD}" srcOrd="0" destOrd="0" presId="urn:microsoft.com/office/officeart/2016/7/layout/LinearBlockProcessNumbered"/>
    <dgm:cxn modelId="{584F4641-734B-4950-98E2-189B83DFEBEA}" type="presOf" srcId="{88503F54-18C4-4970-B864-827B9ED748D7}" destId="{D01E4EFD-B291-453C-8A3F-F2D4DB97BF86}" srcOrd="0" destOrd="0" presId="urn:microsoft.com/office/officeart/2016/7/layout/LinearBlockProcessNumbered"/>
    <dgm:cxn modelId="{2D20E544-E2DC-4E99-8EB7-23F439E8EBC7}" type="presOf" srcId="{2211BCB2-9D07-497F-9161-437C17C1D8A4}" destId="{AE297329-1348-46B1-AAC0-FC2073B221B0}" srcOrd="0" destOrd="0" presId="urn:microsoft.com/office/officeart/2016/7/layout/LinearBlockProcessNumbered"/>
    <dgm:cxn modelId="{12218947-FDB3-4832-8713-8CFC0166C225}" type="presOf" srcId="{2D9A0878-D736-4AE7-A51E-5D2FE71B328E}" destId="{9AC513E4-280E-495C-B8C2-812D04345E40}" srcOrd="0" destOrd="0" presId="urn:microsoft.com/office/officeart/2016/7/layout/LinearBlockProcessNumbered"/>
    <dgm:cxn modelId="{B6C3EA70-3B76-4035-A506-5870378F17BD}" srcId="{88503F54-18C4-4970-B864-827B9ED748D7}" destId="{E308B7B5-75C6-42FF-A6AA-D01BB887CA23}" srcOrd="0" destOrd="0" parTransId="{B8AF0677-547E-4D67-A61F-C836EF911B9F}" sibTransId="{01FD5A5D-AA82-4885-9A67-D9B366A5B2ED}"/>
    <dgm:cxn modelId="{165B5374-9032-419F-B752-56DB071DB82C}" type="presOf" srcId="{2211BCB2-9D07-497F-9161-437C17C1D8A4}" destId="{B4B4B1EB-098C-43E1-BBD5-68865F56BA08}" srcOrd="1" destOrd="0" presId="urn:microsoft.com/office/officeart/2016/7/layout/LinearBlockProcessNumbered"/>
    <dgm:cxn modelId="{881C7B5A-9F18-4800-8154-4B1542FBC534}" type="presOf" srcId="{2D9A0878-D736-4AE7-A51E-5D2FE71B328E}" destId="{4E62852B-148E-43CC-AA2A-8D7BF6765D44}" srcOrd="1" destOrd="0" presId="urn:microsoft.com/office/officeart/2016/7/layout/LinearBlockProcessNumbered"/>
    <dgm:cxn modelId="{52FADB8A-B004-41B5-8343-DE9A7826CF92}" type="presOf" srcId="{E308B7B5-75C6-42FF-A6AA-D01BB887CA23}" destId="{440DAD2A-D1D7-4BD0-9855-8A0E8C01D5BD}" srcOrd="0" destOrd="0" presId="urn:microsoft.com/office/officeart/2016/7/layout/LinearBlockProcessNumbered"/>
    <dgm:cxn modelId="{966F4D92-0BDE-4FB4-8D2F-8BFE0E696278}" srcId="{88503F54-18C4-4970-B864-827B9ED748D7}" destId="{2D9A0878-D736-4AE7-A51E-5D2FE71B328E}" srcOrd="2" destOrd="0" parTransId="{825187D5-26A4-442B-9AC2-9C2CDF9FC11C}" sibTransId="{2EA9CE94-89AD-46C9-9C47-0CBCD49C4423}"/>
    <dgm:cxn modelId="{6BAB1B9C-B606-4B1A-906E-C0B8B3761BC4}" srcId="{88503F54-18C4-4970-B864-827B9ED748D7}" destId="{2211BCB2-9D07-497F-9161-437C17C1D8A4}" srcOrd="1" destOrd="0" parTransId="{9C8D90E5-2BF0-47AB-8B19-BCDB81D9D901}" sibTransId="{592D6383-C779-4F01-BA0F-69EDCDA5916C}"/>
    <dgm:cxn modelId="{097D04A5-64F4-4829-9021-9550EB4F2F3C}" type="presOf" srcId="{592D6383-C779-4F01-BA0F-69EDCDA5916C}" destId="{23E66E72-4135-4FE5-A9A9-776D2A2D9A0E}" srcOrd="0" destOrd="0" presId="urn:microsoft.com/office/officeart/2016/7/layout/LinearBlockProcessNumbered"/>
    <dgm:cxn modelId="{B042A0C7-7014-4D7F-8B1F-C3CEB8E58468}" type="presOf" srcId="{E308B7B5-75C6-42FF-A6AA-D01BB887CA23}" destId="{B20ED01C-5AFD-48FD-AC9F-FB0DC771FB90}" srcOrd="1" destOrd="0" presId="urn:microsoft.com/office/officeart/2016/7/layout/LinearBlockProcessNumbered"/>
    <dgm:cxn modelId="{FB92D8D4-2BFE-48EA-9837-298BC90C3F66}" type="presOf" srcId="{2EA9CE94-89AD-46C9-9C47-0CBCD49C4423}" destId="{23BDFF6D-7F10-4680-9B9A-8EDF5E2D377A}" srcOrd="0" destOrd="0" presId="urn:microsoft.com/office/officeart/2016/7/layout/LinearBlockProcessNumbered"/>
    <dgm:cxn modelId="{45EEC197-3699-45D1-8BA0-C1D33D63A321}" type="presParOf" srcId="{D01E4EFD-B291-453C-8A3F-F2D4DB97BF86}" destId="{D5DD120C-7235-4C75-9826-1F2C42FFC6BE}" srcOrd="0" destOrd="0" presId="urn:microsoft.com/office/officeart/2016/7/layout/LinearBlockProcessNumbered"/>
    <dgm:cxn modelId="{84A7538C-73F0-460E-B5F5-A12771FA5080}" type="presParOf" srcId="{D5DD120C-7235-4C75-9826-1F2C42FFC6BE}" destId="{440DAD2A-D1D7-4BD0-9855-8A0E8C01D5BD}" srcOrd="0" destOrd="0" presId="urn:microsoft.com/office/officeart/2016/7/layout/LinearBlockProcessNumbered"/>
    <dgm:cxn modelId="{89B83B30-C3B3-4A47-9ACB-84946612B9AD}" type="presParOf" srcId="{D5DD120C-7235-4C75-9826-1F2C42FFC6BE}" destId="{1C00739C-860F-440B-8D92-EEFF6701E9DD}" srcOrd="1" destOrd="0" presId="urn:microsoft.com/office/officeart/2016/7/layout/LinearBlockProcessNumbered"/>
    <dgm:cxn modelId="{77AF737B-32A4-4F82-BBBE-F9B9315B7E50}" type="presParOf" srcId="{D5DD120C-7235-4C75-9826-1F2C42FFC6BE}" destId="{B20ED01C-5AFD-48FD-AC9F-FB0DC771FB90}" srcOrd="2" destOrd="0" presId="urn:microsoft.com/office/officeart/2016/7/layout/LinearBlockProcessNumbered"/>
    <dgm:cxn modelId="{561F4367-4642-454C-87EA-40BEFABCC179}" type="presParOf" srcId="{D01E4EFD-B291-453C-8A3F-F2D4DB97BF86}" destId="{D5C00B49-2DC5-47ED-A0AB-1A4BDD52A1DF}" srcOrd="1" destOrd="0" presId="urn:microsoft.com/office/officeart/2016/7/layout/LinearBlockProcessNumbered"/>
    <dgm:cxn modelId="{08C3040C-5759-4AE1-9A89-E4D758863266}" type="presParOf" srcId="{D01E4EFD-B291-453C-8A3F-F2D4DB97BF86}" destId="{222BF1F1-79F0-46EF-BB7C-C444925D0519}" srcOrd="2" destOrd="0" presId="urn:microsoft.com/office/officeart/2016/7/layout/LinearBlockProcessNumbered"/>
    <dgm:cxn modelId="{6C9FE397-A325-4CDE-AADD-2F757A884B0D}" type="presParOf" srcId="{222BF1F1-79F0-46EF-BB7C-C444925D0519}" destId="{AE297329-1348-46B1-AAC0-FC2073B221B0}" srcOrd="0" destOrd="0" presId="urn:microsoft.com/office/officeart/2016/7/layout/LinearBlockProcessNumbered"/>
    <dgm:cxn modelId="{943D284A-6580-4756-A588-ECC971D3860A}" type="presParOf" srcId="{222BF1F1-79F0-46EF-BB7C-C444925D0519}" destId="{23E66E72-4135-4FE5-A9A9-776D2A2D9A0E}" srcOrd="1" destOrd="0" presId="urn:microsoft.com/office/officeart/2016/7/layout/LinearBlockProcessNumbered"/>
    <dgm:cxn modelId="{0CBE75CB-0258-4B09-A499-F2F9753CC23B}" type="presParOf" srcId="{222BF1F1-79F0-46EF-BB7C-C444925D0519}" destId="{B4B4B1EB-098C-43E1-BBD5-68865F56BA08}" srcOrd="2" destOrd="0" presId="urn:microsoft.com/office/officeart/2016/7/layout/LinearBlockProcessNumbered"/>
    <dgm:cxn modelId="{48797968-7254-44C2-B7A6-30FC01DDD6EC}" type="presParOf" srcId="{D01E4EFD-B291-453C-8A3F-F2D4DB97BF86}" destId="{0D66F727-0179-4941-A24A-1B8A109342A8}" srcOrd="3" destOrd="0" presId="urn:microsoft.com/office/officeart/2016/7/layout/LinearBlockProcessNumbered"/>
    <dgm:cxn modelId="{9AF10FE5-1D10-40D4-85D9-ACA0906BA235}" type="presParOf" srcId="{D01E4EFD-B291-453C-8A3F-F2D4DB97BF86}" destId="{07D62D81-8E2D-4E3C-AEE1-7EB88878AD47}" srcOrd="4" destOrd="0" presId="urn:microsoft.com/office/officeart/2016/7/layout/LinearBlockProcessNumbered"/>
    <dgm:cxn modelId="{12F04C8C-8B35-498A-84CD-D70453F3BBDF}" type="presParOf" srcId="{07D62D81-8E2D-4E3C-AEE1-7EB88878AD47}" destId="{9AC513E4-280E-495C-B8C2-812D04345E40}" srcOrd="0" destOrd="0" presId="urn:microsoft.com/office/officeart/2016/7/layout/LinearBlockProcessNumbered"/>
    <dgm:cxn modelId="{8DEA6CDC-5357-4478-B941-99C987AAD397}" type="presParOf" srcId="{07D62D81-8E2D-4E3C-AEE1-7EB88878AD47}" destId="{23BDFF6D-7F10-4680-9B9A-8EDF5E2D377A}" srcOrd="1" destOrd="0" presId="urn:microsoft.com/office/officeart/2016/7/layout/LinearBlockProcessNumbered"/>
    <dgm:cxn modelId="{8B649C07-C5E9-498F-9018-69546A84450F}" type="presParOf" srcId="{07D62D81-8E2D-4E3C-AEE1-7EB88878AD47}" destId="{4E62852B-148E-43CC-AA2A-8D7BF6765D44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0DAD2A-D1D7-4BD0-9855-8A0E8C01D5BD}">
      <dsp:nvSpPr>
        <dsp:cNvPr id="0" name=""/>
        <dsp:cNvSpPr/>
      </dsp:nvSpPr>
      <dsp:spPr>
        <a:xfrm>
          <a:off x="2978" y="0"/>
          <a:ext cx="3283803" cy="32099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4367" tIns="0" rIns="324367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Linkedin</a:t>
          </a:r>
          <a:r>
            <a:rPr lang="en-US" sz="2000" b="1" kern="1200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: 1-2 puta </a:t>
          </a:r>
          <a:r>
            <a:rPr lang="en-US" sz="2000" b="1" kern="1200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tjedno</a:t>
          </a:r>
          <a:endParaRPr lang="hr-HR" sz="2000" kern="1200" noProof="0" dirty="0">
            <a:solidFill>
              <a:schemeClr val="bg1"/>
            </a:solidFill>
          </a:endParaRPr>
        </a:p>
      </dsp:txBody>
      <dsp:txXfrm>
        <a:off x="2978" y="1283960"/>
        <a:ext cx="3283803" cy="1925941"/>
      </dsp:txXfrm>
    </dsp:sp>
    <dsp:sp modelId="{1C00739C-860F-440B-8D92-EEFF6701E9DD}">
      <dsp:nvSpPr>
        <dsp:cNvPr id="0" name=""/>
        <dsp:cNvSpPr/>
      </dsp:nvSpPr>
      <dsp:spPr>
        <a:xfrm>
          <a:off x="810" y="0"/>
          <a:ext cx="3283803" cy="12839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4367" tIns="165100" rIns="32436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01</a:t>
          </a:r>
        </a:p>
      </dsp:txBody>
      <dsp:txXfrm>
        <a:off x="810" y="0"/>
        <a:ext cx="3283803" cy="1283960"/>
      </dsp:txXfrm>
    </dsp:sp>
    <dsp:sp modelId="{AE297329-1348-46B1-AAC0-FC2073B221B0}">
      <dsp:nvSpPr>
        <dsp:cNvPr id="0" name=""/>
        <dsp:cNvSpPr/>
      </dsp:nvSpPr>
      <dsp:spPr>
        <a:xfrm>
          <a:off x="3549485" y="0"/>
          <a:ext cx="3283803" cy="32099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4367" tIns="0" rIns="324367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Facebook: 3-4 puta </a:t>
          </a:r>
          <a:r>
            <a:rPr lang="en-US" sz="2000" b="1" kern="1200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tjedno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549485" y="1283960"/>
        <a:ext cx="3283803" cy="1925941"/>
      </dsp:txXfrm>
    </dsp:sp>
    <dsp:sp modelId="{23E66E72-4135-4FE5-A9A9-776D2A2D9A0E}">
      <dsp:nvSpPr>
        <dsp:cNvPr id="0" name=""/>
        <dsp:cNvSpPr/>
      </dsp:nvSpPr>
      <dsp:spPr>
        <a:xfrm>
          <a:off x="3547318" y="0"/>
          <a:ext cx="3283803" cy="12839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4367" tIns="165100" rIns="32436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02</a:t>
          </a:r>
        </a:p>
      </dsp:txBody>
      <dsp:txXfrm>
        <a:off x="3547318" y="0"/>
        <a:ext cx="3283803" cy="1283960"/>
      </dsp:txXfrm>
    </dsp:sp>
    <dsp:sp modelId="{9AC513E4-280E-495C-B8C2-812D04345E40}">
      <dsp:nvSpPr>
        <dsp:cNvPr id="0" name=""/>
        <dsp:cNvSpPr/>
      </dsp:nvSpPr>
      <dsp:spPr>
        <a:xfrm>
          <a:off x="7094636" y="0"/>
          <a:ext cx="3283803" cy="320990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4367" tIns="0" rIns="324367" bIns="330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Instagram: 2-3 puta </a:t>
          </a:r>
          <a:r>
            <a:rPr lang="en-US" sz="2000" b="1" kern="1200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tjedno</a:t>
          </a:r>
          <a:r>
            <a:rPr lang="en-US" sz="2000" b="1" kern="1200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, </a:t>
          </a:r>
          <a:r>
            <a:rPr lang="en-US" sz="2000" b="1" kern="1200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može</a:t>
          </a:r>
          <a:r>
            <a:rPr lang="en-US" sz="2000" b="1" kern="1200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biti</a:t>
          </a:r>
          <a:r>
            <a:rPr lang="en-US" sz="2000" b="1" kern="1200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 </a:t>
          </a:r>
          <a:r>
            <a:rPr lang="en-US" sz="2000" b="1" kern="1200" dirty="0" err="1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i</a:t>
          </a:r>
          <a:r>
            <a:rPr lang="en-US" sz="2000" b="1" kern="1200" dirty="0">
              <a:solidFill>
                <a:schemeClr val="bg1"/>
              </a:solidFill>
              <a:latin typeface="Open Sauce Bold"/>
              <a:ea typeface="Open Sauce Bold"/>
              <a:cs typeface="Open Sauce Bold"/>
              <a:sym typeface="Open Sauce Bold"/>
            </a:rPr>
            <a:t> Story</a:t>
          </a:r>
          <a:endParaRPr lang="hr-HR" sz="2000" kern="1200" noProof="0" dirty="0">
            <a:solidFill>
              <a:schemeClr val="bg1"/>
            </a:solidFill>
          </a:endParaRPr>
        </a:p>
      </dsp:txBody>
      <dsp:txXfrm>
        <a:off x="7094636" y="1283960"/>
        <a:ext cx="3283803" cy="1925941"/>
      </dsp:txXfrm>
    </dsp:sp>
    <dsp:sp modelId="{23BDFF6D-7F10-4680-9B9A-8EDF5E2D377A}">
      <dsp:nvSpPr>
        <dsp:cNvPr id="0" name=""/>
        <dsp:cNvSpPr/>
      </dsp:nvSpPr>
      <dsp:spPr>
        <a:xfrm>
          <a:off x="7093825" y="0"/>
          <a:ext cx="3283803" cy="128396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4367" tIns="165100" rIns="324367" bIns="165100" numCol="1" spcCol="1270" anchor="ctr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600" kern="1200"/>
            <a:t>03</a:t>
          </a:r>
        </a:p>
      </dsp:txBody>
      <dsp:txXfrm>
        <a:off x="7093825" y="0"/>
        <a:ext cx="3283803" cy="1283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01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02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3C710-A2E2-435D-8DE6-6CE85CF8DC96}" type="datetimeFigureOut">
              <a:rPr lang="hr-HR" smtClean="0"/>
              <a:t>11.12.2025.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98F99-5149-4DB8-9A51-19D9BE6C869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48814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498F99-5149-4DB8-9A51-19D9BE6C8691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74177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7CC13-C1F7-BA43-2630-75413B3CA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>
            <a:extLst>
              <a:ext uri="{FF2B5EF4-FFF2-40B4-BE49-F238E27FC236}">
                <a16:creationId xmlns:a16="http://schemas.microsoft.com/office/drawing/2014/main" id="{42A6EE97-B4A4-B931-7A0F-DA60AE3DB1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>
            <a:extLst>
              <a:ext uri="{FF2B5EF4-FFF2-40B4-BE49-F238E27FC236}">
                <a16:creationId xmlns:a16="http://schemas.microsoft.com/office/drawing/2014/main" id="{477FA570-4FC5-8AB4-476B-6888C42913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broj slajda 3">
            <a:extLst>
              <a:ext uri="{FF2B5EF4-FFF2-40B4-BE49-F238E27FC236}">
                <a16:creationId xmlns:a16="http://schemas.microsoft.com/office/drawing/2014/main" id="{FF4F4678-5725-C7A7-050A-994B701D37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7D4AFE6-52F8-436F-9DAC-607E2BE5A99D}" type="slidenum">
              <a:rPr lang="hr-HR" smtClean="0"/>
              <a:t>3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46617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47A72-B20F-A322-8D1D-55F42EF1F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>
            <a:extLst>
              <a:ext uri="{FF2B5EF4-FFF2-40B4-BE49-F238E27FC236}">
                <a16:creationId xmlns:a16="http://schemas.microsoft.com/office/drawing/2014/main" id="{6BD3035A-2CA5-A9B1-B87A-2720B7D8E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>
            <a:extLst>
              <a:ext uri="{FF2B5EF4-FFF2-40B4-BE49-F238E27FC236}">
                <a16:creationId xmlns:a16="http://schemas.microsoft.com/office/drawing/2014/main" id="{6F5E6DE9-3423-6DF6-9E73-F6A8CE0D3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broj slajda 3">
            <a:extLst>
              <a:ext uri="{FF2B5EF4-FFF2-40B4-BE49-F238E27FC236}">
                <a16:creationId xmlns:a16="http://schemas.microsoft.com/office/drawing/2014/main" id="{5A4FF6C2-59B7-3F09-86FD-D5282EB50E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7D4AFE6-52F8-436F-9DAC-607E2BE5A99D}" type="slidenum">
              <a:rPr lang="hr-HR" smtClean="0"/>
              <a:t>4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615988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C5FB5-00A0-77C6-35C5-5DEEFE803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>
            <a:extLst>
              <a:ext uri="{FF2B5EF4-FFF2-40B4-BE49-F238E27FC236}">
                <a16:creationId xmlns:a16="http://schemas.microsoft.com/office/drawing/2014/main" id="{6874C2D3-ADCF-B7EE-E1D5-7678EA747B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>
            <a:extLst>
              <a:ext uri="{FF2B5EF4-FFF2-40B4-BE49-F238E27FC236}">
                <a16:creationId xmlns:a16="http://schemas.microsoft.com/office/drawing/2014/main" id="{D40A6492-E803-32CB-43CE-699E5DD25E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broj slajda 3">
            <a:extLst>
              <a:ext uri="{FF2B5EF4-FFF2-40B4-BE49-F238E27FC236}">
                <a16:creationId xmlns:a16="http://schemas.microsoft.com/office/drawing/2014/main" id="{8ED5F49C-EE4C-2FD5-D72B-28B8EED65A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7D4AFE6-52F8-436F-9DAC-607E2BE5A99D}" type="slidenum">
              <a:rPr lang="hr-HR" smtClean="0"/>
              <a:t>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01952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079C4-FC4B-1D5E-E720-8319BA0EF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>
            <a:extLst>
              <a:ext uri="{FF2B5EF4-FFF2-40B4-BE49-F238E27FC236}">
                <a16:creationId xmlns:a16="http://schemas.microsoft.com/office/drawing/2014/main" id="{ABE40492-D8A2-1AB8-1D60-886A93DA9A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>
            <a:extLst>
              <a:ext uri="{FF2B5EF4-FFF2-40B4-BE49-F238E27FC236}">
                <a16:creationId xmlns:a16="http://schemas.microsoft.com/office/drawing/2014/main" id="{84DC34FA-29CB-D41E-2FCA-6475070D30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za broj slajda 3">
            <a:extLst>
              <a:ext uri="{FF2B5EF4-FFF2-40B4-BE49-F238E27FC236}">
                <a16:creationId xmlns:a16="http://schemas.microsoft.com/office/drawing/2014/main" id="{B9688EDD-D5F0-316C-46CC-089F6E2425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7D4AFE6-52F8-436F-9DAC-607E2BE5A99D}" type="slidenum">
              <a:rPr lang="hr-HR" smtClean="0"/>
              <a:t>6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89403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BE102-2813-7E7C-8303-D745FE1FD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>
            <a:extLst>
              <a:ext uri="{FF2B5EF4-FFF2-40B4-BE49-F238E27FC236}">
                <a16:creationId xmlns:a16="http://schemas.microsoft.com/office/drawing/2014/main" id="{2965FF16-E857-C38F-E026-EF1B73796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>
            <a:extLst>
              <a:ext uri="{FF2B5EF4-FFF2-40B4-BE49-F238E27FC236}">
                <a16:creationId xmlns:a16="http://schemas.microsoft.com/office/drawing/2014/main" id="{555B79DF-9C55-C797-DA12-ED15F7CCB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zervirano mjesto za broj slajda 3">
            <a:extLst>
              <a:ext uri="{FF2B5EF4-FFF2-40B4-BE49-F238E27FC236}">
                <a16:creationId xmlns:a16="http://schemas.microsoft.com/office/drawing/2014/main" id="{A2131CE3-1450-C4BA-A74F-C19BEB0576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7D4AFE6-52F8-436F-9DAC-607E2BE5A99D}" type="slidenum">
              <a:rPr lang="hr-HR" smtClean="0"/>
              <a:t>41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83387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1229" y="2519680"/>
            <a:ext cx="10945707" cy="1884361"/>
          </a:xfrm>
        </p:spPr>
        <p:txBody>
          <a:bodyPr anchor="b"/>
          <a:lstStyle>
            <a:lvl1pPr algn="l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1867" y="4489344"/>
            <a:ext cx="10945707" cy="10241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88185" y="5983817"/>
            <a:ext cx="1429173" cy="3651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EB913FDD-C7CA-4552-8999-53C1CDF41990}" type="datetime1">
              <a:rPr lang="hr-HR" smtClean="0"/>
              <a:t>11.12.2025.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65203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83EB-8E17-4198-AAD0-DB9B2D1EF076}" type="datetime1">
              <a:rPr lang="hr-HR" smtClean="0"/>
              <a:t>11.12.2025.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79629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733" y="2851572"/>
            <a:ext cx="10966027" cy="1974477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5733" y="4984376"/>
            <a:ext cx="10966027" cy="110527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24AE4C-BD12-41AD-88FB-BD021176A34E}" type="datetime1">
              <a:rPr lang="hr-HR" smtClean="0"/>
              <a:t>11.12.2025.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hr-HR"/>
              <a:t>Naslov prezentacije preporučene duljine do dva retka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7A75EC-5D77-419F-9641-2226494547CD}" type="slidenum">
              <a:rPr lang="hr-HR" smtClean="0"/>
              <a:pPr/>
              <a:t>‹#›</a:t>
            </a:fld>
            <a:endParaRPr lang="hr-HR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1026" y="6197283"/>
            <a:ext cx="1724921" cy="4525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33" y="6190851"/>
            <a:ext cx="1220672" cy="4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10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ržište r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147" y="365125"/>
            <a:ext cx="966554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147" y="1690688"/>
            <a:ext cx="9665545" cy="3741525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  <a:lvl3pPr>
              <a:buClr>
                <a:schemeClr val="tx2"/>
              </a:buClr>
              <a:defRPr/>
            </a:lvl3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E2E2B-7AD9-4981-B68D-632E12D36BB0}" type="datetime1">
              <a:rPr lang="hr-HR" smtClean="0"/>
              <a:t>11.12.2025.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708" y="473498"/>
            <a:ext cx="969223" cy="96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2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apošljavanje mladi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147" y="365125"/>
            <a:ext cx="9665545" cy="1325563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147" y="1690688"/>
            <a:ext cx="9665545" cy="3741525"/>
          </a:xfrm>
        </p:spPr>
        <p:txBody>
          <a:bodyPr/>
          <a:lstStyle>
            <a:lvl1pPr>
              <a:buClr>
                <a:schemeClr val="accent3"/>
              </a:buClr>
              <a:defRPr/>
            </a:lvl1pPr>
            <a:lvl2pPr>
              <a:buClr>
                <a:schemeClr val="accent3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chemeClr val="accent3"/>
              </a:buClr>
              <a:defRPr/>
            </a:lvl4pPr>
            <a:lvl5pPr>
              <a:buClr>
                <a:schemeClr val="accent3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FB801-2B9C-4A6C-9457-FF26A9806256}" type="datetime1">
              <a:rPr lang="hr-HR" smtClean="0"/>
              <a:t>11.12.2025.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708" y="473498"/>
            <a:ext cx="969223" cy="969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585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razov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147" y="365125"/>
            <a:ext cx="9665545" cy="1325563"/>
          </a:xfrm>
        </p:spPr>
        <p:txBody>
          <a:bodyPr/>
          <a:lstStyle>
            <a:lvl1pPr>
              <a:defRPr>
                <a:solidFill>
                  <a:srgbClr val="008C5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147" y="1690688"/>
            <a:ext cx="9665545" cy="3741525"/>
          </a:xfrm>
        </p:spPr>
        <p:txBody>
          <a:bodyPr/>
          <a:lstStyle>
            <a:lvl1pPr>
              <a:buClr>
                <a:srgbClr val="008C54"/>
              </a:buClr>
              <a:defRPr/>
            </a:lvl1pPr>
            <a:lvl2pPr>
              <a:buClr>
                <a:srgbClr val="008C54"/>
              </a:buClr>
              <a:defRPr/>
            </a:lvl2pPr>
            <a:lvl3pPr>
              <a:buClr>
                <a:srgbClr val="008C54"/>
              </a:buClr>
              <a:defRPr/>
            </a:lvl3pPr>
            <a:lvl4pPr>
              <a:buClr>
                <a:srgbClr val="008C54"/>
              </a:buClr>
              <a:defRPr/>
            </a:lvl4pPr>
            <a:lvl5pPr>
              <a:buClr>
                <a:srgbClr val="008C54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A1238-EE48-4972-BDB3-D5BD03AB4BE3}" type="datetime1">
              <a:rPr lang="hr-HR" smtClean="0"/>
              <a:t>11.12.2025.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708" y="473892"/>
            <a:ext cx="969223" cy="9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4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cijalno uključiv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147" y="365125"/>
            <a:ext cx="9665545" cy="1325563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147" y="1690688"/>
            <a:ext cx="9665545" cy="3741525"/>
          </a:xfrm>
        </p:spPr>
        <p:txBody>
          <a:bodyPr/>
          <a:lstStyle>
            <a:lvl1pPr>
              <a:buClr>
                <a:schemeClr val="accent4"/>
              </a:buCl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6EADB-5209-48FF-ADA5-B299110B2852}" type="datetime1">
              <a:rPr lang="hr-HR" smtClean="0"/>
              <a:t>11.12.2025.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102" y="473892"/>
            <a:ext cx="968435" cy="9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052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Zdravst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147" y="365125"/>
            <a:ext cx="9665545" cy="1325563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147" y="1690688"/>
            <a:ext cx="9665545" cy="3741525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B323-6F92-4EAA-9823-6A13C4A08A73}" type="datetime1">
              <a:rPr lang="hr-HR" smtClean="0"/>
              <a:t>11.12.2025.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102" y="473892"/>
            <a:ext cx="968435" cy="9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831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ječje siromaštv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147" y="365125"/>
            <a:ext cx="9665545" cy="1325563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147" y="1690688"/>
            <a:ext cx="9665545" cy="3741525"/>
          </a:xfrm>
        </p:spPr>
        <p:txBody>
          <a:bodyPr/>
          <a:lstStyle>
            <a:lvl1pPr>
              <a:buClr>
                <a:schemeClr val="accent6"/>
              </a:buClr>
              <a:defRPr/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6"/>
              </a:buClr>
              <a:defRPr/>
            </a:lvl3pPr>
            <a:lvl4pPr>
              <a:buClr>
                <a:schemeClr val="accent6"/>
              </a:buClr>
              <a:defRPr/>
            </a:lvl4pPr>
            <a:lvl5pPr>
              <a:buClr>
                <a:schemeClr val="accent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B91AA-67BE-4A43-9233-137CCC9C9383}" type="datetime1">
              <a:rPr lang="hr-HR" smtClean="0"/>
              <a:t>11.12.2025.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102" y="473892"/>
            <a:ext cx="968435" cy="9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385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terijalna deprivaci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147" y="365125"/>
            <a:ext cx="9665545" cy="1325563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147" y="1690688"/>
            <a:ext cx="9665545" cy="3741525"/>
          </a:xfrm>
        </p:spPr>
        <p:txBody>
          <a:bodyPr/>
          <a:lstStyle>
            <a:lvl1pPr>
              <a:buClr>
                <a:schemeClr val="accent5"/>
              </a:buClr>
              <a:defRPr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FACC7-44B1-4113-A2FD-70F05BFADBA8}" type="datetime1">
              <a:rPr lang="hr-HR" smtClean="0"/>
              <a:t>11.12.2025.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102" y="474286"/>
            <a:ext cx="968435" cy="96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298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ocijalne inova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147" y="365125"/>
            <a:ext cx="9665545" cy="1325563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147" y="1690688"/>
            <a:ext cx="9665545" cy="3741525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F1A71-60B1-46A8-BF32-810FD9F6E7FA}" type="datetime1">
              <a:rPr lang="hr-HR" smtClean="0"/>
              <a:t>11.12.2025.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0102" y="474286"/>
            <a:ext cx="968435" cy="96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483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onta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FB23C-B6B1-41BF-B14F-908E5DA2843A}" type="datetime1">
              <a:rPr lang="hr-HR" smtClean="0"/>
              <a:t>11.12.2025.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12366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9682-63BA-4C45-9293-436AB8AC2FDD}" type="datetime1">
              <a:rPr lang="hr-HR" smtClean="0"/>
              <a:t>11.12.2025.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82630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5251A-1D84-4F1B-9AD3-C2ADBC1178F3}" type="datetime1">
              <a:rPr lang="hr-HR" smtClean="0"/>
              <a:t>11.12.2025.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69370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81DF3-64C7-4C45-82C1-055CB91ACC8F}" type="datetime1">
              <a:rPr lang="hr-HR" smtClean="0"/>
              <a:t>11.12.2025.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72865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DA8C1-AA41-4700-ABB3-CD45476A0F5A}" type="datetime1">
              <a:rPr lang="hr-HR" smtClean="0"/>
              <a:t>11.12.2025.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44387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F7CBD-33D1-4361-B5B0-F76C370C37E5}" type="datetime1">
              <a:rPr lang="hr-HR" smtClean="0"/>
              <a:t>11.12.2025.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Naslov prezentacije preporučene duljine do dva retka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7531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147" y="365125"/>
            <a:ext cx="1097957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147" y="1690688"/>
            <a:ext cx="10979573" cy="3741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5747" y="6247975"/>
            <a:ext cx="12939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21AEB22-5E0A-4D05-9555-AD1C3CAF0554}" type="datetime1">
              <a:rPr lang="hr-HR" smtClean="0"/>
              <a:t>11.12.2025.</a:t>
            </a:fld>
            <a:endParaRPr lang="hr-H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18865" y="6247976"/>
            <a:ext cx="52368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hr-HR"/>
              <a:t>Naslov prezentacije preporučene duljine do dva retka</a:t>
            </a:r>
            <a:endParaRPr lang="hr-H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1789" y="6247976"/>
            <a:ext cx="5782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fld id="{BE7A75EC-5D77-419F-9641-2226494547CD}" type="slidenum">
              <a:rPr lang="hr-HR" smtClean="0"/>
              <a:pPr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678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58" r:id="rId12"/>
    <p:sldLayoutId id="2147483652" r:id="rId13"/>
    <p:sldLayoutId id="2147483653" r:id="rId14"/>
    <p:sldLayoutId id="2147483654" r:id="rId15"/>
    <p:sldLayoutId id="2147483655" r:id="rId16"/>
    <p:sldLayoutId id="2147483657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7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6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hyperlink" Target="https://www.sindikatpolicije.hr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53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9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71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www.mdpi.com/2076-3387/4/1/1" TargetMode="External"/><Relationship Id="rId7" Type="http://schemas.openxmlformats.org/officeDocument/2006/relationships/hyperlink" Target="http://www.linkedin.com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x.com/" TargetMode="External"/><Relationship Id="rId5" Type="http://schemas.openxmlformats.org/officeDocument/2006/relationships/hyperlink" Target="http://www.instagram.com/" TargetMode="External"/><Relationship Id="rId4" Type="http://schemas.openxmlformats.org/officeDocument/2006/relationships/hyperlink" Target="http://www.facebook.com/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4194-0824-CC1E-878C-AB5ED04B9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7ACD1-FA41-C06A-D560-5239682E7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706" y="2519680"/>
            <a:ext cx="11790311" cy="1884361"/>
          </a:xfrm>
        </p:spPr>
        <p:txBody>
          <a:bodyPr>
            <a:normAutofit/>
          </a:bodyPr>
          <a:lstStyle/>
          <a:p>
            <a:r>
              <a:rPr lang="hr-HR" sz="4000" b="1" noProof="0" dirty="0">
                <a:effectLst/>
              </a:rPr>
              <a:t>5</a:t>
            </a:r>
            <a:r>
              <a:rPr lang="en-US" sz="4000" b="1" noProof="0" dirty="0">
                <a:effectLst/>
              </a:rPr>
              <a:t>. </a:t>
            </a:r>
            <a:r>
              <a:rPr lang="hr-HR" sz="4000" b="1" noProof="0" dirty="0">
                <a:effectLst/>
              </a:rPr>
              <a:t>RADNA GRUPA</a:t>
            </a:r>
            <a:br>
              <a:rPr lang="hr-HR" sz="4000" b="1" noProof="0" dirty="0">
                <a:effectLst/>
              </a:rPr>
            </a:br>
            <a:r>
              <a:rPr lang="hr-HR" sz="4000" b="1" noProof="0" dirty="0">
                <a:effectLst/>
              </a:rPr>
              <a:t>Kako komunicirati putem društvenih mreža</a:t>
            </a:r>
            <a:br>
              <a:rPr lang="hr-HR" sz="4000" b="1" noProof="0" dirty="0">
                <a:effectLst/>
              </a:rPr>
            </a:br>
            <a:endParaRPr lang="hr-HR" sz="4000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9D18CA-395C-1F65-B613-3D45C24E0B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hr-HR" sz="2400" dirty="0"/>
              <a:t>Naziv projekta</a:t>
            </a:r>
            <a:r>
              <a:rPr lang="hr-HR" dirty="0"/>
              <a:t>: </a:t>
            </a:r>
            <a:r>
              <a:rPr lang="hr-HR" sz="2400" dirty="0"/>
              <a:t>Sindikat novog doba “Sindikat nadohvat ruke”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hr-HR" sz="2400" dirty="0"/>
              <a:t>Zagreb, </a:t>
            </a:r>
            <a:r>
              <a:rPr lang="hr-HR" dirty="0"/>
              <a:t>1</a:t>
            </a:r>
            <a:r>
              <a:rPr lang="en-US" dirty="0"/>
              <a:t>1</a:t>
            </a:r>
            <a:r>
              <a:rPr lang="hr-HR" sz="2400" dirty="0"/>
              <a:t>. </a:t>
            </a:r>
            <a:r>
              <a:rPr lang="en-US"/>
              <a:t>lipnja</a:t>
            </a:r>
            <a:r>
              <a:rPr lang="hr-HR" sz="2400"/>
              <a:t> </a:t>
            </a:r>
            <a:r>
              <a:rPr lang="hr-HR" sz="2400" dirty="0"/>
              <a:t>2026. godine</a:t>
            </a:r>
            <a:endParaRPr lang="hr-HR" sz="2400" noProof="0" dirty="0">
              <a:effectLst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hr-HR" dirty="0"/>
              <a:t>Moderator</a:t>
            </a:r>
            <a:r>
              <a:rPr lang="hr-HR" sz="2400" dirty="0"/>
              <a:t>: Iva Markota Šaronić</a:t>
            </a:r>
            <a:endParaRPr lang="hr-HR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400" noProof="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90A38B-CD69-1CBB-0E3D-21046229C1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9" y="638853"/>
            <a:ext cx="3779520" cy="672954"/>
          </a:xfrm>
          <a:prstGeom prst="rect">
            <a:avLst/>
          </a:prstGeom>
        </p:spPr>
      </p:pic>
      <p:pic>
        <p:nvPicPr>
          <p:cNvPr id="6" name="Picture 5" descr="A blue and red text on a black background&#10;&#10;AI-generated content may be incorrect.">
            <a:extLst>
              <a:ext uri="{FF2B5EF4-FFF2-40B4-BE49-F238E27FC236}">
                <a16:creationId xmlns:a16="http://schemas.microsoft.com/office/drawing/2014/main" id="{F2392A0C-859C-AE3E-9336-B9A34E378B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493" y="302376"/>
            <a:ext cx="1554524" cy="67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529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18" y="212143"/>
            <a:ext cx="10979573" cy="1325563"/>
          </a:xfrm>
        </p:spPr>
        <p:txBody>
          <a:bodyPr/>
          <a:lstStyle/>
          <a:p>
            <a:r>
              <a:rPr lang="hr-HR" sz="4400" b="1" noProof="0" dirty="0">
                <a:latin typeface="+mn-lt"/>
              </a:rPr>
              <a:t>SADRŽAJ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pl-PL" sz="2000" dirty="0"/>
              <a:t>Koliko često objavljivati?</a:t>
            </a:r>
          </a:p>
          <a:p>
            <a:r>
              <a:rPr lang="hr-HR" sz="2000" dirty="0"/>
              <a:t>Što objavljivati na društvenim mrežama?</a:t>
            </a:r>
          </a:p>
          <a:p>
            <a:r>
              <a:rPr lang="hr-HR" sz="2000" dirty="0"/>
              <a:t>Kakav treba biti sadržaj na društvenim mrežama?</a:t>
            </a:r>
          </a:p>
          <a:p>
            <a:r>
              <a:rPr lang="en-US" sz="2000" dirty="0" err="1">
                <a:sym typeface="Open Sauce Bold"/>
              </a:rPr>
              <a:t>Priprema</a:t>
            </a:r>
            <a:r>
              <a:rPr lang="en-US" sz="2000" dirty="0">
                <a:sym typeface="Open Sauce Bold"/>
              </a:rPr>
              <a:t>, </a:t>
            </a:r>
            <a:r>
              <a:rPr lang="en-US" sz="2000" dirty="0" err="1">
                <a:sym typeface="Open Sauce Bold"/>
              </a:rPr>
              <a:t>priprema</a:t>
            </a:r>
            <a:r>
              <a:rPr lang="en-US" sz="2000" dirty="0">
                <a:sym typeface="Open Sauce Bold"/>
              </a:rPr>
              <a:t>, </a:t>
            </a:r>
            <a:r>
              <a:rPr lang="en-US" sz="2000" dirty="0" err="1">
                <a:sym typeface="Open Sauce Bold"/>
              </a:rPr>
              <a:t>priprema</a:t>
            </a:r>
            <a:endParaRPr lang="hr-HR" sz="2000" dirty="0">
              <a:sym typeface="Open Sauce Bold"/>
            </a:endParaRPr>
          </a:p>
          <a:p>
            <a:r>
              <a:rPr lang="hr-HR" sz="2000" dirty="0">
                <a:sym typeface="Open Sauce Bold"/>
              </a:rPr>
              <a:t>Primjeri dobre prakse</a:t>
            </a:r>
          </a:p>
          <a:p>
            <a:r>
              <a:rPr lang="pl-PL" sz="2000" dirty="0"/>
              <a:t>Imati na umu</a:t>
            </a:r>
          </a:p>
          <a:p>
            <a:r>
              <a:rPr lang="pl-PL" sz="2000" dirty="0"/>
              <a:t>Primjeri dobre prakse (Europa)</a:t>
            </a:r>
          </a:p>
          <a:p>
            <a:r>
              <a:rPr lang="pl-PL" sz="2000" dirty="0"/>
              <a:t>Primjeri loše prakse</a:t>
            </a:r>
          </a:p>
          <a:p>
            <a:r>
              <a:rPr lang="pl-PL" sz="2000" dirty="0"/>
              <a:t>Prilagodba iste poruke različitim društvenim mrežama</a:t>
            </a:r>
          </a:p>
          <a:p>
            <a:r>
              <a:rPr lang="en-US" sz="2000" dirty="0">
                <a:sym typeface="Open Sauce Bold"/>
              </a:rPr>
              <a:t>Facebook</a:t>
            </a:r>
            <a:endParaRPr lang="hr-HR" sz="2000" dirty="0">
              <a:sym typeface="Open Sauce Bold"/>
            </a:endParaRPr>
          </a:p>
          <a:p>
            <a:r>
              <a:rPr lang="hr-HR" sz="2000" dirty="0">
                <a:sym typeface="Open Sauce Bold"/>
              </a:rPr>
              <a:t>Kako se oglašivači nose s lošim komentarima?</a:t>
            </a:r>
          </a:p>
          <a:p>
            <a:r>
              <a:rPr lang="hr-HR" sz="2000" dirty="0"/>
              <a:t>Izvori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</a:t>
            </a:fld>
            <a:endParaRPr lang="hr-HR"/>
          </a:p>
        </p:txBody>
      </p:sp>
      <p:pic>
        <p:nvPicPr>
          <p:cNvPr id="8" name="Picture 7" descr="A blue and red text on a black background&#10;&#10;AI-generated content may be incorrect.">
            <a:extLst>
              <a:ext uri="{FF2B5EF4-FFF2-40B4-BE49-F238E27FC236}">
                <a16:creationId xmlns:a16="http://schemas.microsoft.com/office/drawing/2014/main" id="{2DEC22E9-15AE-DFF9-650B-E87F589D53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493" y="302376"/>
            <a:ext cx="1554524" cy="67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0158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27174-DD96-466E-B3F4-14FE2C57F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7A3A22ED-51C5-29B8-4800-925562709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78" y="76107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000" dirty="0">
                <a:sym typeface="DM Serif Display"/>
              </a:rPr>
              <a:t>Koliko </a:t>
            </a:r>
            <a:r>
              <a:rPr lang="en-US" sz="4000" dirty="0" err="1">
                <a:sym typeface="DM Serif Display"/>
              </a:rPr>
              <a:t>često</a:t>
            </a:r>
            <a:r>
              <a:rPr lang="en-US" sz="4000" dirty="0">
                <a:sym typeface="DM Serif Display"/>
              </a:rPr>
              <a:t> </a:t>
            </a:r>
            <a:r>
              <a:rPr lang="en-US" sz="4000" dirty="0" err="1">
                <a:sym typeface="DM Serif Display"/>
              </a:rPr>
              <a:t>objavljivati</a:t>
            </a:r>
            <a:r>
              <a:rPr lang="en-US" sz="4000" dirty="0">
                <a:sym typeface="DM Serif Display"/>
              </a:rPr>
              <a:t>?</a:t>
            </a:r>
            <a:br>
              <a:rPr lang="en-US" sz="4000" dirty="0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</a:br>
            <a:endParaRPr lang="en-US" sz="4000" b="1" noProof="0" dirty="0">
              <a:latin typeface="+mn-lt"/>
            </a:endParaRPr>
          </a:p>
        </p:txBody>
      </p:sp>
      <p:graphicFrame>
        <p:nvGraphicFramePr>
          <p:cNvPr id="22" name="Rezervirano mjesto za sadržaj 2">
            <a:extLst>
              <a:ext uri="{FF2B5EF4-FFF2-40B4-BE49-F238E27FC236}">
                <a16:creationId xmlns:a16="http://schemas.microsoft.com/office/drawing/2014/main" id="{179A4412-57CC-1639-FDA3-D36CC6CD00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9974164"/>
              </p:ext>
            </p:extLst>
          </p:nvPr>
        </p:nvGraphicFramePr>
        <p:xfrm>
          <a:off x="415478" y="1563810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A blue and red text on a black background&#10;&#10;AI-generated content may be incorrect.">
            <a:extLst>
              <a:ext uri="{FF2B5EF4-FFF2-40B4-BE49-F238E27FC236}">
                <a16:creationId xmlns:a16="http://schemas.microsoft.com/office/drawing/2014/main" id="{54F6D361-2B14-4C77-387C-A5B40D4F6E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493" y="302376"/>
            <a:ext cx="1554524" cy="672954"/>
          </a:xfrm>
          <a:prstGeom prst="rect">
            <a:avLst/>
          </a:prstGeom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id="{526DFA27-A0AF-4901-99E6-0F516CB47F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274" y="1563810"/>
            <a:ext cx="1034716" cy="973850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73421AFE-28A1-3587-D285-95C41DED44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1946" y="1563810"/>
            <a:ext cx="911972" cy="911972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67C22C57-0F6A-0056-32E0-B97605D9BD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039" y="1563810"/>
            <a:ext cx="1309688" cy="8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87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F217A-3332-3C64-FA41-E74F071DD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A957F2E7-F057-70F5-111B-28A8C9D94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92" y="97849"/>
            <a:ext cx="9851445" cy="1554480"/>
          </a:xfrm>
        </p:spPr>
        <p:txBody>
          <a:bodyPr anchor="ctr">
            <a:normAutofit/>
          </a:bodyPr>
          <a:lstStyle/>
          <a:p>
            <a:r>
              <a:rPr lang="en-US" sz="4000" b="1" noProof="0" dirty="0" err="1">
                <a:latin typeface="+mn-lt"/>
              </a:rPr>
              <a:t>Što</a:t>
            </a:r>
            <a:r>
              <a:rPr lang="en-US" sz="4000" b="1" noProof="0" dirty="0">
                <a:latin typeface="+mn-lt"/>
              </a:rPr>
              <a:t> </a:t>
            </a:r>
            <a:r>
              <a:rPr lang="en-US" sz="4000" b="1" noProof="0" dirty="0" err="1">
                <a:latin typeface="+mn-lt"/>
              </a:rPr>
              <a:t>objavljivati</a:t>
            </a:r>
            <a:r>
              <a:rPr lang="en-US" sz="4000" b="1" noProof="0" dirty="0">
                <a:latin typeface="+mn-lt"/>
              </a:rPr>
              <a:t> </a:t>
            </a:r>
            <a:r>
              <a:rPr lang="en-US" sz="4000" b="1" noProof="0" dirty="0" err="1">
                <a:latin typeface="+mn-lt"/>
              </a:rPr>
              <a:t>na</a:t>
            </a:r>
            <a:r>
              <a:rPr lang="en-US" sz="4000" b="1" noProof="0" dirty="0">
                <a:latin typeface="+mn-lt"/>
              </a:rPr>
              <a:t> </a:t>
            </a:r>
            <a:r>
              <a:rPr lang="en-US" sz="4000" b="1" noProof="0" dirty="0" err="1">
                <a:latin typeface="+mn-lt"/>
              </a:rPr>
              <a:t>društvenim</a:t>
            </a:r>
            <a:r>
              <a:rPr lang="en-US" sz="4000" b="1" noProof="0" dirty="0">
                <a:latin typeface="+mn-lt"/>
              </a:rPr>
              <a:t> </a:t>
            </a:r>
            <a:r>
              <a:rPr lang="en-US" sz="4000" b="1" noProof="0" dirty="0" err="1">
                <a:latin typeface="+mn-lt"/>
              </a:rPr>
              <a:t>mrežama</a:t>
            </a:r>
            <a:r>
              <a:rPr lang="en-US" sz="4000" b="1" noProof="0" dirty="0">
                <a:latin typeface="+mn-lt"/>
              </a:rPr>
              <a:t>?</a:t>
            </a:r>
          </a:p>
        </p:txBody>
      </p:sp>
      <p:pic>
        <p:nvPicPr>
          <p:cNvPr id="6" name="Picture 5" descr="A blue and red text on a black background&#10;&#10;AI-generated content may be incorrect.">
            <a:extLst>
              <a:ext uri="{FF2B5EF4-FFF2-40B4-BE49-F238E27FC236}">
                <a16:creationId xmlns:a16="http://schemas.microsoft.com/office/drawing/2014/main" id="{F721C918-C13B-1C47-90C9-5EDE41FACC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493" y="302376"/>
            <a:ext cx="1554524" cy="672954"/>
          </a:xfrm>
          <a:prstGeom prst="rect">
            <a:avLst/>
          </a:prstGeom>
        </p:spPr>
      </p:pic>
      <p:sp>
        <p:nvSpPr>
          <p:cNvPr id="4" name="Freeform 5">
            <a:extLst>
              <a:ext uri="{FF2B5EF4-FFF2-40B4-BE49-F238E27FC236}">
                <a16:creationId xmlns:a16="http://schemas.microsoft.com/office/drawing/2014/main" id="{CC4C1B2F-0439-D090-8101-D91DD84F68DF}"/>
              </a:ext>
            </a:extLst>
          </p:cNvPr>
          <p:cNvSpPr/>
          <p:nvPr/>
        </p:nvSpPr>
        <p:spPr>
          <a:xfrm>
            <a:off x="389338" y="1507450"/>
            <a:ext cx="3396600" cy="1915916"/>
          </a:xfrm>
          <a:custGeom>
            <a:avLst/>
            <a:gdLst/>
            <a:ahLst/>
            <a:cxnLst/>
            <a:rect l="l" t="t" r="r" b="b"/>
            <a:pathLst>
              <a:path w="4943981" h="3089988">
                <a:moveTo>
                  <a:pt x="0" y="0"/>
                </a:moveTo>
                <a:lnTo>
                  <a:pt x="4943980" y="0"/>
                </a:lnTo>
                <a:lnTo>
                  <a:pt x="4943980" y="3089988"/>
                </a:lnTo>
                <a:lnTo>
                  <a:pt x="0" y="3089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FA4FB9A-6485-AE4D-00E0-32352821A8A7}"/>
              </a:ext>
            </a:extLst>
          </p:cNvPr>
          <p:cNvSpPr/>
          <p:nvPr/>
        </p:nvSpPr>
        <p:spPr>
          <a:xfrm>
            <a:off x="4135904" y="1507450"/>
            <a:ext cx="3743727" cy="1915916"/>
          </a:xfrm>
          <a:custGeom>
            <a:avLst/>
            <a:gdLst/>
            <a:ahLst/>
            <a:cxnLst/>
            <a:rect l="l" t="t" r="r" b="b"/>
            <a:pathLst>
              <a:path w="4884059" h="3089988">
                <a:moveTo>
                  <a:pt x="0" y="0"/>
                </a:moveTo>
                <a:lnTo>
                  <a:pt x="4884058" y="0"/>
                </a:lnTo>
                <a:lnTo>
                  <a:pt x="4884058" y="3089988"/>
                </a:lnTo>
                <a:lnTo>
                  <a:pt x="0" y="30899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5307"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15C74FD-A0EF-8440-87C5-7AB10DF9AE5C}"/>
              </a:ext>
            </a:extLst>
          </p:cNvPr>
          <p:cNvSpPr/>
          <p:nvPr/>
        </p:nvSpPr>
        <p:spPr>
          <a:xfrm>
            <a:off x="8318300" y="1507450"/>
            <a:ext cx="3323943" cy="1915916"/>
          </a:xfrm>
          <a:custGeom>
            <a:avLst/>
            <a:gdLst/>
            <a:ahLst/>
            <a:cxnLst/>
            <a:rect l="l" t="t" r="r" b="b"/>
            <a:pathLst>
              <a:path w="5120821" h="3110575">
                <a:moveTo>
                  <a:pt x="0" y="0"/>
                </a:moveTo>
                <a:lnTo>
                  <a:pt x="5120821" y="0"/>
                </a:lnTo>
                <a:lnTo>
                  <a:pt x="5120821" y="3110575"/>
                </a:lnTo>
                <a:lnTo>
                  <a:pt x="0" y="31105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6473"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01A13B38-8448-E9CF-DF4F-6E760FEE29D6}"/>
              </a:ext>
            </a:extLst>
          </p:cNvPr>
          <p:cNvSpPr/>
          <p:nvPr/>
        </p:nvSpPr>
        <p:spPr>
          <a:xfrm>
            <a:off x="4614239" y="3586931"/>
            <a:ext cx="2572624" cy="1915916"/>
          </a:xfrm>
          <a:custGeom>
            <a:avLst/>
            <a:gdLst/>
            <a:ahLst/>
            <a:cxnLst/>
            <a:rect l="l" t="t" r="r" b="b"/>
            <a:pathLst>
              <a:path w="3332488" h="2353570">
                <a:moveTo>
                  <a:pt x="0" y="0"/>
                </a:moveTo>
                <a:lnTo>
                  <a:pt x="3332488" y="0"/>
                </a:lnTo>
                <a:lnTo>
                  <a:pt x="3332488" y="2353570"/>
                </a:lnTo>
                <a:lnTo>
                  <a:pt x="0" y="235357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44515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7C927-EAE1-31C3-F856-F3CF2A433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D10130F3-BDC8-BEA3-DB72-FF6C7A29A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924" y="16042"/>
            <a:ext cx="3930732" cy="4680583"/>
          </a:xfrm>
        </p:spPr>
        <p:txBody>
          <a:bodyPr anchor="ctr">
            <a:normAutofit/>
          </a:bodyPr>
          <a:lstStyle/>
          <a:p>
            <a:r>
              <a:rPr lang="en-US" sz="4000" b="1" noProof="0" dirty="0" err="1">
                <a:latin typeface="+mn-lt"/>
              </a:rPr>
              <a:t>Kakav</a:t>
            </a:r>
            <a:r>
              <a:rPr lang="en-US" sz="4000" b="1" noProof="0" dirty="0">
                <a:latin typeface="+mn-lt"/>
              </a:rPr>
              <a:t> </a:t>
            </a:r>
            <a:r>
              <a:rPr lang="en-US" sz="4000" b="1" noProof="0" dirty="0" err="1">
                <a:latin typeface="+mn-lt"/>
              </a:rPr>
              <a:t>treba</a:t>
            </a:r>
            <a:r>
              <a:rPr lang="en-US" sz="4000" b="1" noProof="0" dirty="0">
                <a:latin typeface="+mn-lt"/>
              </a:rPr>
              <a:t> </a:t>
            </a:r>
            <a:r>
              <a:rPr lang="en-US" sz="4000" b="1" noProof="0" dirty="0" err="1">
                <a:latin typeface="+mn-lt"/>
              </a:rPr>
              <a:t>biti</a:t>
            </a:r>
            <a:r>
              <a:rPr lang="en-US" sz="4000" b="1" noProof="0" dirty="0">
                <a:latin typeface="+mn-lt"/>
              </a:rPr>
              <a:t> </a:t>
            </a:r>
            <a:r>
              <a:rPr lang="en-US" sz="4000" b="1" noProof="0" dirty="0" err="1">
                <a:latin typeface="+mn-lt"/>
              </a:rPr>
              <a:t>sadržaj</a:t>
            </a:r>
            <a:r>
              <a:rPr lang="en-US" sz="4000" b="1" noProof="0" dirty="0">
                <a:latin typeface="+mn-lt"/>
              </a:rPr>
              <a:t> </a:t>
            </a:r>
            <a:r>
              <a:rPr lang="en-US" sz="4000" b="1" noProof="0" dirty="0" err="1">
                <a:latin typeface="+mn-lt"/>
              </a:rPr>
              <a:t>na</a:t>
            </a:r>
            <a:r>
              <a:rPr lang="en-US" sz="4000" b="1" noProof="0" dirty="0">
                <a:latin typeface="+mn-lt"/>
              </a:rPr>
              <a:t> </a:t>
            </a:r>
            <a:r>
              <a:rPr lang="en-US" sz="4000" b="1" noProof="0" dirty="0" err="1">
                <a:latin typeface="+mn-lt"/>
              </a:rPr>
              <a:t>društvenim</a:t>
            </a:r>
            <a:r>
              <a:rPr lang="en-US" sz="4000" b="1" noProof="0" dirty="0">
                <a:latin typeface="+mn-lt"/>
              </a:rPr>
              <a:t> </a:t>
            </a:r>
            <a:r>
              <a:rPr lang="en-US" sz="4000" b="1" noProof="0" dirty="0" err="1">
                <a:latin typeface="+mn-lt"/>
              </a:rPr>
              <a:t>mrežama</a:t>
            </a:r>
            <a:r>
              <a:rPr lang="en-US" sz="4000" b="1" noProof="0" dirty="0">
                <a:latin typeface="+mn-lt"/>
              </a:rPr>
              <a:t>?</a:t>
            </a:r>
          </a:p>
        </p:txBody>
      </p:sp>
      <p:pic>
        <p:nvPicPr>
          <p:cNvPr id="6" name="Picture 5" descr="A blue and red text on a black background&#10;&#10;AI-generated content may be incorrect.">
            <a:extLst>
              <a:ext uri="{FF2B5EF4-FFF2-40B4-BE49-F238E27FC236}">
                <a16:creationId xmlns:a16="http://schemas.microsoft.com/office/drawing/2014/main" id="{60AF54A6-559B-CB6B-3D70-AAB3565AC4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25" y="418833"/>
            <a:ext cx="1554524" cy="67295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40C680B-1093-839D-EBFB-A0198F280F28}"/>
              </a:ext>
            </a:extLst>
          </p:cNvPr>
          <p:cNvGrpSpPr/>
          <p:nvPr/>
        </p:nvGrpSpPr>
        <p:grpSpPr>
          <a:xfrm>
            <a:off x="5052847" y="418833"/>
            <a:ext cx="2086306" cy="1911911"/>
            <a:chOff x="0" y="0"/>
            <a:chExt cx="812800" cy="812800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B1AB558-83A2-22ED-AAA5-4BF38F18622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27000" y="0"/>
                  </a:moveTo>
                  <a:lnTo>
                    <a:pt x="685800" y="0"/>
                  </a:lnTo>
                  <a:cubicBezTo>
                    <a:pt x="755940" y="0"/>
                    <a:pt x="812800" y="56860"/>
                    <a:pt x="812800" y="127000"/>
                  </a:cubicBezTo>
                  <a:lnTo>
                    <a:pt x="812800" y="685800"/>
                  </a:lnTo>
                  <a:cubicBezTo>
                    <a:pt x="812800" y="755940"/>
                    <a:pt x="755940" y="812800"/>
                    <a:pt x="685800" y="812800"/>
                  </a:cubicBezTo>
                  <a:lnTo>
                    <a:pt x="127000" y="812800"/>
                  </a:lnTo>
                  <a:cubicBezTo>
                    <a:pt x="56860" y="812800"/>
                    <a:pt x="0" y="755940"/>
                    <a:pt x="0" y="685800"/>
                  </a:cubicBezTo>
                  <a:lnTo>
                    <a:pt x="0" y="127000"/>
                  </a:lnTo>
                  <a:cubicBezTo>
                    <a:pt x="0" y="56860"/>
                    <a:pt x="56860" y="0"/>
                    <a:pt x="127000" y="0"/>
                  </a:cubicBezTo>
                  <a:close/>
                </a:path>
              </a:pathLst>
            </a:custGeom>
            <a:solidFill>
              <a:srgbClr val="FFFFFF">
                <a:alpha val="49804"/>
              </a:srgbClr>
            </a:solidFill>
            <a:ln w="28575" cap="rnd">
              <a:solidFill>
                <a:srgbClr val="000000">
                  <a:alpha val="49804"/>
                </a:srgbClr>
              </a:solidFill>
              <a:prstDash val="solid"/>
              <a:round/>
            </a:ln>
          </p:spPr>
          <p:txBody>
            <a:bodyPr/>
            <a:lstStyle/>
            <a:p>
              <a:endParaRPr lang="hr-HR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4354FC1-72A4-7281-4709-C5E8A579139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AEBA0D17-7935-8944-28F0-F56EBC1A99D9}"/>
              </a:ext>
            </a:extLst>
          </p:cNvPr>
          <p:cNvSpPr/>
          <p:nvPr/>
        </p:nvSpPr>
        <p:spPr>
          <a:xfrm>
            <a:off x="7346868" y="418832"/>
            <a:ext cx="2086306" cy="191191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127000" y="0"/>
                </a:moveTo>
                <a:lnTo>
                  <a:pt x="685800" y="0"/>
                </a:lnTo>
                <a:cubicBezTo>
                  <a:pt x="755940" y="0"/>
                  <a:pt x="812800" y="56860"/>
                  <a:pt x="812800" y="127000"/>
                </a:cubicBezTo>
                <a:lnTo>
                  <a:pt x="812800" y="685800"/>
                </a:lnTo>
                <a:cubicBezTo>
                  <a:pt x="812800" y="755940"/>
                  <a:pt x="755940" y="812800"/>
                  <a:pt x="685800" y="812800"/>
                </a:cubicBezTo>
                <a:lnTo>
                  <a:pt x="127000" y="812800"/>
                </a:lnTo>
                <a:cubicBezTo>
                  <a:pt x="56860" y="812800"/>
                  <a:pt x="0" y="755940"/>
                  <a:pt x="0" y="685800"/>
                </a:cubicBezTo>
                <a:lnTo>
                  <a:pt x="0" y="127000"/>
                </a:lnTo>
                <a:cubicBezTo>
                  <a:pt x="0" y="56860"/>
                  <a:pt x="56860" y="0"/>
                  <a:pt x="127000" y="0"/>
                </a:cubicBezTo>
                <a:close/>
              </a:path>
            </a:pathLst>
          </a:custGeom>
          <a:solidFill>
            <a:srgbClr val="FFFFFF">
              <a:alpha val="49804"/>
            </a:srgbClr>
          </a:solidFill>
          <a:ln w="28575" cap="rnd">
            <a:solidFill>
              <a:srgbClr val="000000">
                <a:alpha val="49804"/>
              </a:srgbClr>
            </a:solidFill>
            <a:prstDash val="solid"/>
            <a:round/>
          </a:ln>
        </p:spPr>
        <p:txBody>
          <a:bodyPr/>
          <a:lstStyle/>
          <a:p>
            <a:endParaRPr lang="hr-HR" dirty="0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B13145D0-D3A4-D19E-0458-8AFD4F3F1BEA}"/>
              </a:ext>
            </a:extLst>
          </p:cNvPr>
          <p:cNvSpPr/>
          <p:nvPr/>
        </p:nvSpPr>
        <p:spPr>
          <a:xfrm>
            <a:off x="9640889" y="418833"/>
            <a:ext cx="2086306" cy="191191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127000" y="0"/>
                </a:moveTo>
                <a:lnTo>
                  <a:pt x="685800" y="0"/>
                </a:lnTo>
                <a:cubicBezTo>
                  <a:pt x="755940" y="0"/>
                  <a:pt x="812800" y="56860"/>
                  <a:pt x="812800" y="127000"/>
                </a:cubicBezTo>
                <a:lnTo>
                  <a:pt x="812800" y="685800"/>
                </a:lnTo>
                <a:cubicBezTo>
                  <a:pt x="812800" y="755940"/>
                  <a:pt x="755940" y="812800"/>
                  <a:pt x="685800" y="812800"/>
                </a:cubicBezTo>
                <a:lnTo>
                  <a:pt x="127000" y="812800"/>
                </a:lnTo>
                <a:cubicBezTo>
                  <a:pt x="56860" y="812800"/>
                  <a:pt x="0" y="755940"/>
                  <a:pt x="0" y="685800"/>
                </a:cubicBezTo>
                <a:lnTo>
                  <a:pt x="0" y="127000"/>
                </a:lnTo>
                <a:cubicBezTo>
                  <a:pt x="0" y="56860"/>
                  <a:pt x="56860" y="0"/>
                  <a:pt x="127000" y="0"/>
                </a:cubicBezTo>
                <a:close/>
              </a:path>
            </a:pathLst>
          </a:custGeom>
          <a:solidFill>
            <a:srgbClr val="FFFFFF">
              <a:alpha val="49804"/>
            </a:srgbClr>
          </a:solidFill>
          <a:ln w="28575" cap="rnd">
            <a:solidFill>
              <a:srgbClr val="000000">
                <a:alpha val="49804"/>
              </a:srgbClr>
            </a:solidFill>
            <a:prstDash val="solid"/>
            <a:round/>
          </a:ln>
        </p:spPr>
        <p:txBody>
          <a:bodyPr/>
          <a:lstStyle/>
          <a:p>
            <a:endParaRPr lang="hr-HR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86C16643-796C-EA4A-C23B-C8E344F8873B}"/>
              </a:ext>
            </a:extLst>
          </p:cNvPr>
          <p:cNvSpPr/>
          <p:nvPr/>
        </p:nvSpPr>
        <p:spPr>
          <a:xfrm>
            <a:off x="9698770" y="2678434"/>
            <a:ext cx="2086306" cy="191191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127000" y="0"/>
                </a:moveTo>
                <a:lnTo>
                  <a:pt x="685800" y="0"/>
                </a:lnTo>
                <a:cubicBezTo>
                  <a:pt x="755940" y="0"/>
                  <a:pt x="812800" y="56860"/>
                  <a:pt x="812800" y="127000"/>
                </a:cubicBezTo>
                <a:lnTo>
                  <a:pt x="812800" y="685800"/>
                </a:lnTo>
                <a:cubicBezTo>
                  <a:pt x="812800" y="755940"/>
                  <a:pt x="755940" y="812800"/>
                  <a:pt x="685800" y="812800"/>
                </a:cubicBezTo>
                <a:lnTo>
                  <a:pt x="127000" y="812800"/>
                </a:lnTo>
                <a:cubicBezTo>
                  <a:pt x="56860" y="812800"/>
                  <a:pt x="0" y="755940"/>
                  <a:pt x="0" y="685800"/>
                </a:cubicBezTo>
                <a:lnTo>
                  <a:pt x="0" y="127000"/>
                </a:lnTo>
                <a:cubicBezTo>
                  <a:pt x="0" y="56860"/>
                  <a:pt x="56860" y="0"/>
                  <a:pt x="127000" y="0"/>
                </a:cubicBezTo>
                <a:close/>
              </a:path>
            </a:pathLst>
          </a:custGeom>
          <a:solidFill>
            <a:srgbClr val="FFFFFF">
              <a:alpha val="49804"/>
            </a:srgbClr>
          </a:solidFill>
          <a:ln w="28575" cap="rnd">
            <a:solidFill>
              <a:srgbClr val="000000">
                <a:alpha val="49804"/>
              </a:srgbClr>
            </a:solidFill>
            <a:prstDash val="solid"/>
            <a:round/>
          </a:ln>
        </p:spPr>
        <p:txBody>
          <a:bodyPr/>
          <a:lstStyle/>
          <a:p>
            <a:endParaRPr lang="hr-HR" dirty="0"/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35562B9D-1A75-2013-E646-13EA8E9A7A6F}"/>
              </a:ext>
            </a:extLst>
          </p:cNvPr>
          <p:cNvSpPr/>
          <p:nvPr/>
        </p:nvSpPr>
        <p:spPr>
          <a:xfrm>
            <a:off x="7346868" y="2678434"/>
            <a:ext cx="2086306" cy="191191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127000" y="0"/>
                </a:moveTo>
                <a:lnTo>
                  <a:pt x="685800" y="0"/>
                </a:lnTo>
                <a:cubicBezTo>
                  <a:pt x="755940" y="0"/>
                  <a:pt x="812800" y="56860"/>
                  <a:pt x="812800" y="127000"/>
                </a:cubicBezTo>
                <a:lnTo>
                  <a:pt x="812800" y="685800"/>
                </a:lnTo>
                <a:cubicBezTo>
                  <a:pt x="812800" y="755940"/>
                  <a:pt x="755940" y="812800"/>
                  <a:pt x="685800" y="812800"/>
                </a:cubicBezTo>
                <a:lnTo>
                  <a:pt x="127000" y="812800"/>
                </a:lnTo>
                <a:cubicBezTo>
                  <a:pt x="56860" y="812800"/>
                  <a:pt x="0" y="755940"/>
                  <a:pt x="0" y="685800"/>
                </a:cubicBezTo>
                <a:lnTo>
                  <a:pt x="0" y="127000"/>
                </a:lnTo>
                <a:cubicBezTo>
                  <a:pt x="0" y="56860"/>
                  <a:pt x="56860" y="0"/>
                  <a:pt x="127000" y="0"/>
                </a:cubicBezTo>
                <a:close/>
              </a:path>
            </a:pathLst>
          </a:custGeom>
          <a:solidFill>
            <a:srgbClr val="FFFFFF">
              <a:alpha val="49804"/>
            </a:srgbClr>
          </a:solidFill>
          <a:ln w="28575" cap="rnd">
            <a:solidFill>
              <a:srgbClr val="000000">
                <a:alpha val="49804"/>
              </a:srgbClr>
            </a:solidFill>
            <a:prstDash val="solid"/>
            <a:round/>
          </a:ln>
        </p:spPr>
        <p:txBody>
          <a:bodyPr/>
          <a:lstStyle/>
          <a:p>
            <a:endParaRPr lang="hr-HR" dirty="0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6F2C0E00-E367-3102-8AD5-8CEC528FED17}"/>
              </a:ext>
            </a:extLst>
          </p:cNvPr>
          <p:cNvSpPr/>
          <p:nvPr/>
        </p:nvSpPr>
        <p:spPr>
          <a:xfrm>
            <a:off x="5052847" y="2678434"/>
            <a:ext cx="2086306" cy="1911911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127000" y="0"/>
                </a:moveTo>
                <a:lnTo>
                  <a:pt x="685800" y="0"/>
                </a:lnTo>
                <a:cubicBezTo>
                  <a:pt x="755940" y="0"/>
                  <a:pt x="812800" y="56860"/>
                  <a:pt x="812800" y="127000"/>
                </a:cubicBezTo>
                <a:lnTo>
                  <a:pt x="812800" y="685800"/>
                </a:lnTo>
                <a:cubicBezTo>
                  <a:pt x="812800" y="755940"/>
                  <a:pt x="755940" y="812800"/>
                  <a:pt x="685800" y="812800"/>
                </a:cubicBezTo>
                <a:lnTo>
                  <a:pt x="127000" y="812800"/>
                </a:lnTo>
                <a:cubicBezTo>
                  <a:pt x="56860" y="812800"/>
                  <a:pt x="0" y="755940"/>
                  <a:pt x="0" y="685800"/>
                </a:cubicBezTo>
                <a:lnTo>
                  <a:pt x="0" y="127000"/>
                </a:lnTo>
                <a:cubicBezTo>
                  <a:pt x="0" y="56860"/>
                  <a:pt x="56860" y="0"/>
                  <a:pt x="127000" y="0"/>
                </a:cubicBezTo>
                <a:close/>
              </a:path>
            </a:pathLst>
          </a:custGeom>
          <a:solidFill>
            <a:srgbClr val="FFFFFF">
              <a:alpha val="49804"/>
            </a:srgbClr>
          </a:solidFill>
          <a:ln w="28575" cap="rnd">
            <a:solidFill>
              <a:srgbClr val="000000">
                <a:alpha val="49804"/>
              </a:srgbClr>
            </a:solidFill>
            <a:prstDash val="solid"/>
            <a:round/>
          </a:ln>
        </p:spPr>
        <p:txBody>
          <a:bodyPr/>
          <a:lstStyle/>
          <a:p>
            <a:endParaRPr lang="hr-HR"/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FD95D870-7E80-8FEB-6CC5-0563793793AC}"/>
              </a:ext>
            </a:extLst>
          </p:cNvPr>
          <p:cNvSpPr txBox="1"/>
          <p:nvPr/>
        </p:nvSpPr>
        <p:spPr>
          <a:xfrm>
            <a:off x="5131926" y="950884"/>
            <a:ext cx="1857346" cy="566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4479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JASAN</a:t>
            </a:r>
          </a:p>
        </p:txBody>
      </p:sp>
      <p:sp>
        <p:nvSpPr>
          <p:cNvPr id="17" name="TekstniOkvir 16">
            <a:extLst>
              <a:ext uri="{FF2B5EF4-FFF2-40B4-BE49-F238E27FC236}">
                <a16:creationId xmlns:a16="http://schemas.microsoft.com/office/drawing/2014/main" id="{9B4CC414-6813-F012-5A37-9F7755792508}"/>
              </a:ext>
            </a:extLst>
          </p:cNvPr>
          <p:cNvSpPr txBox="1"/>
          <p:nvPr/>
        </p:nvSpPr>
        <p:spPr>
          <a:xfrm>
            <a:off x="7405200" y="1141320"/>
            <a:ext cx="1857346" cy="3756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TOČAN</a:t>
            </a:r>
          </a:p>
        </p:txBody>
      </p:sp>
      <p:sp>
        <p:nvSpPr>
          <p:cNvPr id="18" name="TekstniOkvir 17">
            <a:extLst>
              <a:ext uri="{FF2B5EF4-FFF2-40B4-BE49-F238E27FC236}">
                <a16:creationId xmlns:a16="http://schemas.microsoft.com/office/drawing/2014/main" id="{B86504DC-2DC9-CE98-AB04-E6BC4400CE27}"/>
              </a:ext>
            </a:extLst>
          </p:cNvPr>
          <p:cNvSpPr txBox="1"/>
          <p:nvPr/>
        </p:nvSpPr>
        <p:spPr>
          <a:xfrm>
            <a:off x="9813250" y="940496"/>
            <a:ext cx="1857346" cy="566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4479"/>
              </a:lnSpc>
            </a:pPr>
            <a:r>
              <a:rPr lang="en-US" sz="1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PRECIZAN</a:t>
            </a:r>
          </a:p>
        </p:txBody>
      </p:sp>
      <p:sp>
        <p:nvSpPr>
          <p:cNvPr id="19" name="TekstniOkvir 18">
            <a:extLst>
              <a:ext uri="{FF2B5EF4-FFF2-40B4-BE49-F238E27FC236}">
                <a16:creationId xmlns:a16="http://schemas.microsoft.com/office/drawing/2014/main" id="{A2C8BFDE-5CF0-BC01-7ECA-18DBC33187A5}"/>
              </a:ext>
            </a:extLst>
          </p:cNvPr>
          <p:cNvSpPr txBox="1"/>
          <p:nvPr/>
        </p:nvSpPr>
        <p:spPr>
          <a:xfrm>
            <a:off x="5167327" y="3213453"/>
            <a:ext cx="1857346" cy="566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ts val="4479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RAZUMLJIV</a:t>
            </a:r>
          </a:p>
        </p:txBody>
      </p:sp>
      <p:sp>
        <p:nvSpPr>
          <p:cNvPr id="20" name="TekstniOkvir 19">
            <a:extLst>
              <a:ext uri="{FF2B5EF4-FFF2-40B4-BE49-F238E27FC236}">
                <a16:creationId xmlns:a16="http://schemas.microsoft.com/office/drawing/2014/main" id="{0809013A-7619-7DA3-0BDC-47AD653A6620}"/>
              </a:ext>
            </a:extLst>
          </p:cNvPr>
          <p:cNvSpPr txBox="1"/>
          <p:nvPr/>
        </p:nvSpPr>
        <p:spPr>
          <a:xfrm>
            <a:off x="7461348" y="3284998"/>
            <a:ext cx="1857346" cy="698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KVALITETA ISPRED KVANTITETE</a:t>
            </a:r>
          </a:p>
        </p:txBody>
      </p:sp>
      <p:sp>
        <p:nvSpPr>
          <p:cNvPr id="21" name="TekstniOkvir 20">
            <a:extLst>
              <a:ext uri="{FF2B5EF4-FFF2-40B4-BE49-F238E27FC236}">
                <a16:creationId xmlns:a16="http://schemas.microsoft.com/office/drawing/2014/main" id="{747C5391-90C6-2832-0C21-DC3159F14AF0}"/>
              </a:ext>
            </a:extLst>
          </p:cNvPr>
          <p:cNvSpPr txBox="1"/>
          <p:nvPr/>
        </p:nvSpPr>
        <p:spPr>
          <a:xfrm>
            <a:off x="9813250" y="3284998"/>
            <a:ext cx="1857346" cy="698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1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VIZUALNO UOČLJIVO</a:t>
            </a:r>
          </a:p>
        </p:txBody>
      </p:sp>
    </p:spTree>
    <p:extLst>
      <p:ext uri="{BB962C8B-B14F-4D97-AF65-F5344CB8AC3E}">
        <p14:creationId xmlns:p14="http://schemas.microsoft.com/office/powerpoint/2010/main" val="1809371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5F63F-4C6A-5485-846C-D5304AE8E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7993EA6E-D0F4-9E79-C386-003AD6E4D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992" y="134204"/>
            <a:ext cx="3195464" cy="1470007"/>
          </a:xfrm>
        </p:spPr>
        <p:txBody>
          <a:bodyPr anchor="ctr">
            <a:normAutofit fontScale="90000"/>
          </a:bodyPr>
          <a:lstStyle/>
          <a:p>
            <a:r>
              <a:rPr lang="hr-HR" sz="4000" b="1" noProof="0" dirty="0">
                <a:latin typeface="+mn-lt"/>
              </a:rPr>
              <a:t>Priprema, priprema, priprema</a:t>
            </a:r>
          </a:p>
        </p:txBody>
      </p:sp>
      <p:sp>
        <p:nvSpPr>
          <p:cNvPr id="3" name="Rezervirano mjesto za sadržaj 2">
            <a:extLst>
              <a:ext uri="{FF2B5EF4-FFF2-40B4-BE49-F238E27FC236}">
                <a16:creationId xmlns:a16="http://schemas.microsoft.com/office/drawing/2014/main" id="{D98C6853-B037-2AD9-8CA9-35ADC9011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9376" y="975330"/>
            <a:ext cx="4971824" cy="4680583"/>
          </a:xfrm>
        </p:spPr>
        <p:txBody>
          <a:bodyPr rtlCol="0" anchor="ctr">
            <a:normAutofit fontScale="70000" lnSpcReduction="20000"/>
          </a:bodyPr>
          <a:lstStyle/>
          <a:p>
            <a:pPr marL="635930" lvl="1" indent="-317965">
              <a:lnSpc>
                <a:spcPct val="17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Planirajte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sadržaj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unaprijed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kalendari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objava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 + 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mjesečne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teme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/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rubrike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(“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blic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”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edukacija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-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jednostavan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pamtljiv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savjet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ili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pravo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članova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</a:t>
            </a:r>
          </a:p>
          <a:p>
            <a:pPr marL="635930" lvl="1" indent="-317965">
              <a:lnSpc>
                <a:spcPct val="17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Koristite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slike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infografike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video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materijale</a:t>
            </a:r>
            <a:endParaRPr lang="en-US" sz="24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35930" lvl="1" indent="-317965">
              <a:lnSpc>
                <a:spcPct val="17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Vodite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računa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pravilima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privatnosti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zaštiti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podataka</a:t>
            </a:r>
            <a:endParaRPr lang="en-US" sz="24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35930" lvl="1" indent="-317965">
              <a:lnSpc>
                <a:spcPct val="17000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Angažirajte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jednog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ili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dva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administratora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objave</a:t>
            </a:r>
            <a:endParaRPr lang="en-US" sz="24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35930" lvl="1" indent="-317965">
              <a:lnSpc>
                <a:spcPct val="1700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Ne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ulaziti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polemike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držati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ton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informativnim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profesional</a:t>
            </a:r>
            <a:r>
              <a:rPr lang="hr-HR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</a:t>
            </a:r>
          </a:p>
          <a:p>
            <a:pPr marL="457200" lvl="1" indent="0">
              <a:buNone/>
            </a:pPr>
            <a:endParaRPr lang="hr-HR" sz="20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457200" lvl="1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hr-HR" sz="2000" dirty="0"/>
          </a:p>
        </p:txBody>
      </p:sp>
      <p:pic>
        <p:nvPicPr>
          <p:cNvPr id="4" name="Picture 3" descr="A blue and red text on a black background&#10;&#10;AI-generated content may be incorrect.">
            <a:extLst>
              <a:ext uri="{FF2B5EF4-FFF2-40B4-BE49-F238E27FC236}">
                <a16:creationId xmlns:a16="http://schemas.microsoft.com/office/drawing/2014/main" id="{D3F5DC9A-AC0D-5AD3-0AF2-91FE72574C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493" y="302376"/>
            <a:ext cx="1554524" cy="672954"/>
          </a:xfrm>
          <a:prstGeom prst="rect">
            <a:avLst/>
          </a:prstGeom>
        </p:spPr>
      </p:pic>
      <p:sp>
        <p:nvSpPr>
          <p:cNvPr id="2" name="Freeform 4">
            <a:extLst>
              <a:ext uri="{FF2B5EF4-FFF2-40B4-BE49-F238E27FC236}">
                <a16:creationId xmlns:a16="http://schemas.microsoft.com/office/drawing/2014/main" id="{9F2F7AAC-FC09-F301-2759-6021715F55EE}"/>
              </a:ext>
            </a:extLst>
          </p:cNvPr>
          <p:cNvSpPr/>
          <p:nvPr/>
        </p:nvSpPr>
        <p:spPr>
          <a:xfrm>
            <a:off x="1120930" y="1716503"/>
            <a:ext cx="3195463" cy="3762945"/>
          </a:xfrm>
          <a:custGeom>
            <a:avLst/>
            <a:gdLst/>
            <a:ahLst/>
            <a:cxnLst/>
            <a:rect l="l" t="t" r="r" b="b"/>
            <a:pathLst>
              <a:path w="8263782" h="8263782">
                <a:moveTo>
                  <a:pt x="0" y="0"/>
                </a:moveTo>
                <a:lnTo>
                  <a:pt x="8263782" y="0"/>
                </a:lnTo>
                <a:lnTo>
                  <a:pt x="8263782" y="8263782"/>
                </a:lnTo>
                <a:lnTo>
                  <a:pt x="0" y="82637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11780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E8C375-296D-EE82-6C98-17C8742FA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Primjeri dobre prakse</a:t>
            </a:r>
            <a:br>
              <a:rPr lang="hr-HR" dirty="0"/>
            </a:br>
            <a:endParaRPr lang="hr-HR" dirty="0"/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F9AB007E-03B9-3320-337F-6E3E532691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526" y="1335351"/>
            <a:ext cx="2811980" cy="2641986"/>
          </a:xfrm>
        </p:spPr>
      </p:pic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9698962-C596-EB32-A8AB-F45D1313F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7</a:t>
            </a:fld>
            <a:endParaRPr lang="hr-HR"/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D7FCBB74-5B3C-E1D6-140C-BC133619F98A}"/>
              </a:ext>
            </a:extLst>
          </p:cNvPr>
          <p:cNvSpPr txBox="1"/>
          <p:nvPr/>
        </p:nvSpPr>
        <p:spPr>
          <a:xfrm>
            <a:off x="554344" y="4521178"/>
            <a:ext cx="55585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930" lvl="1" indent="-317965" algn="l">
              <a:spcBef>
                <a:spcPct val="0"/>
              </a:spcBef>
              <a:buFont typeface="Arial"/>
              <a:buChar char="•"/>
            </a:pPr>
            <a:r>
              <a:rPr lang="en-US" sz="1800" u="none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najveći</a:t>
            </a:r>
            <a:r>
              <a:rPr lang="en-US" sz="1800" u="none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u="none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samostalni</a:t>
            </a:r>
            <a:r>
              <a:rPr lang="en-US" sz="1800" u="none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u="none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hrvatski</a:t>
            </a:r>
            <a:r>
              <a:rPr lang="en-US" sz="1800" u="none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u="none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sindikat</a:t>
            </a:r>
            <a:r>
              <a:rPr lang="en-US" sz="1800" u="none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u="none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</a:t>
            </a:r>
            <a:r>
              <a:rPr lang="en-US" sz="1800" u="none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u="none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preko</a:t>
            </a:r>
            <a:r>
              <a:rPr lang="en-US" sz="1800" u="none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23.500 </a:t>
            </a:r>
            <a:r>
              <a:rPr lang="en-US" sz="1800" u="none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članova</a:t>
            </a:r>
            <a:endParaRPr lang="en-US" sz="1800" u="none" strike="noStrike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35930" lvl="1" indent="-317965" algn="l">
              <a:spcBef>
                <a:spcPct val="0"/>
              </a:spcBef>
              <a:buFont typeface="Arial"/>
              <a:buChar char="•"/>
            </a:pPr>
            <a:r>
              <a:rPr lang="en-US" sz="1800" u="none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web </a:t>
            </a:r>
            <a:r>
              <a:rPr lang="en-US" sz="1800" u="none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stranica</a:t>
            </a:r>
            <a:r>
              <a:rPr lang="en-US" sz="1800" u="none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: https://shu.hr/</a:t>
            </a:r>
          </a:p>
        </p:txBody>
      </p:sp>
      <p:pic>
        <p:nvPicPr>
          <p:cNvPr id="10" name="Slika 9" descr="Slika na kojoj se prikazuje snimka zaslona, krug, Font, električno plava&#10;&#10;Sadržaj generiran uz AI možda nije točan.">
            <a:extLst>
              <a:ext uri="{FF2B5EF4-FFF2-40B4-BE49-F238E27FC236}">
                <a16:creationId xmlns:a16="http://schemas.microsoft.com/office/drawing/2014/main" id="{6D6B399F-C05C-208D-0BAA-93645185E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885" y="3977337"/>
            <a:ext cx="1583263" cy="464424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325C0192-355F-9458-274F-D1389DD28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946" y="1928344"/>
            <a:ext cx="4420999" cy="1785403"/>
          </a:xfrm>
          <a:prstGeom prst="rect">
            <a:avLst/>
          </a:prstGeom>
        </p:spPr>
      </p:pic>
      <p:sp>
        <p:nvSpPr>
          <p:cNvPr id="14" name="TekstniOkvir 13">
            <a:extLst>
              <a:ext uri="{FF2B5EF4-FFF2-40B4-BE49-F238E27FC236}">
                <a16:creationId xmlns:a16="http://schemas.microsoft.com/office/drawing/2014/main" id="{027C8083-BF72-4698-AE5B-C4CB04A493F9}"/>
              </a:ext>
            </a:extLst>
          </p:cNvPr>
          <p:cNvSpPr txBox="1"/>
          <p:nvPr/>
        </p:nvSpPr>
        <p:spPr>
          <a:xfrm>
            <a:off x="6456946" y="4380474"/>
            <a:ext cx="50523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1591" lvl="1" indent="-270796" algn="l">
              <a:spcBef>
                <a:spcPct val="0"/>
              </a:spcBef>
              <a:buFont typeface="Arial"/>
              <a:buChar char="•"/>
            </a:pP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više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od 100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tisuća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članova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 26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sindikata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privatnog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javnog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sektora</a:t>
            </a:r>
            <a:endParaRPr lang="en-US" sz="1800" strike="noStrike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41591" lvl="1" indent="-270796" algn="l">
              <a:spcBef>
                <a:spcPct val="0"/>
              </a:spcBef>
              <a:buFont typeface="Arial"/>
              <a:buChar char="•"/>
            </a:pPr>
            <a:r>
              <a:rPr lang="hr-HR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imaju podcast</a:t>
            </a:r>
          </a:p>
          <a:p>
            <a:pPr marL="541591" lvl="1" indent="-270796">
              <a:spcBef>
                <a:spcPct val="0"/>
              </a:spcBef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https://www.sssh.hr/</a:t>
            </a:r>
            <a:endParaRPr lang="en-US" sz="1800" strike="noStrike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pic>
        <p:nvPicPr>
          <p:cNvPr id="16" name="Slika 15">
            <a:extLst>
              <a:ext uri="{FF2B5EF4-FFF2-40B4-BE49-F238E27FC236}">
                <a16:creationId xmlns:a16="http://schemas.microsoft.com/office/drawing/2014/main" id="{D7DDE976-2BCA-24AD-4A5D-C1BBE7F6FA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951" y="3897445"/>
            <a:ext cx="943056" cy="483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30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C787C5F-F2B4-8791-E892-0D2776023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8</a:t>
            </a:fld>
            <a:endParaRPr lang="hr-HR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4445A551-AE79-F631-5FAF-301D351EB23F}"/>
              </a:ext>
            </a:extLst>
          </p:cNvPr>
          <p:cNvSpPr/>
          <p:nvPr/>
        </p:nvSpPr>
        <p:spPr>
          <a:xfrm>
            <a:off x="4592819" y="0"/>
            <a:ext cx="2056634" cy="1676358"/>
          </a:xfrm>
          <a:custGeom>
            <a:avLst/>
            <a:gdLst/>
            <a:ahLst/>
            <a:cxnLst/>
            <a:rect l="l" t="t" r="r" b="b"/>
            <a:pathLst>
              <a:path w="4261754" h="4004116">
                <a:moveTo>
                  <a:pt x="0" y="0"/>
                </a:moveTo>
                <a:lnTo>
                  <a:pt x="4261754" y="0"/>
                </a:lnTo>
                <a:lnTo>
                  <a:pt x="4261754" y="4004117"/>
                </a:lnTo>
                <a:lnTo>
                  <a:pt x="0" y="40041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5FC7E8C7-A089-C10E-0D4F-1671B0FEF736}"/>
              </a:ext>
            </a:extLst>
          </p:cNvPr>
          <p:cNvSpPr/>
          <p:nvPr/>
        </p:nvSpPr>
        <p:spPr>
          <a:xfrm>
            <a:off x="1676400" y="437387"/>
            <a:ext cx="834189" cy="807935"/>
          </a:xfrm>
          <a:custGeom>
            <a:avLst/>
            <a:gdLst/>
            <a:ahLst/>
            <a:cxnLst/>
            <a:rect l="l" t="t" r="r" b="b"/>
            <a:pathLst>
              <a:path w="1451610" h="1451610">
                <a:moveTo>
                  <a:pt x="0" y="0"/>
                </a:moveTo>
                <a:lnTo>
                  <a:pt x="1451610" y="0"/>
                </a:lnTo>
                <a:lnTo>
                  <a:pt x="1451610" y="1451610"/>
                </a:lnTo>
                <a:lnTo>
                  <a:pt x="0" y="14516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10557E3-7720-F24E-926F-4F62A1C6C48E}"/>
              </a:ext>
            </a:extLst>
          </p:cNvPr>
          <p:cNvSpPr/>
          <p:nvPr/>
        </p:nvSpPr>
        <p:spPr>
          <a:xfrm>
            <a:off x="8707618" y="437387"/>
            <a:ext cx="1992835" cy="897878"/>
          </a:xfrm>
          <a:custGeom>
            <a:avLst/>
            <a:gdLst/>
            <a:ahLst/>
            <a:cxnLst/>
            <a:rect l="l" t="t" r="r" b="b"/>
            <a:pathLst>
              <a:path w="2495503" h="1367905">
                <a:moveTo>
                  <a:pt x="0" y="0"/>
                </a:moveTo>
                <a:lnTo>
                  <a:pt x="2495503" y="0"/>
                </a:lnTo>
                <a:lnTo>
                  <a:pt x="2495503" y="1367905"/>
                </a:lnTo>
                <a:lnTo>
                  <a:pt x="0" y="13679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9162694A-2468-DFC8-C478-F8C36C2CDA3D}"/>
              </a:ext>
            </a:extLst>
          </p:cNvPr>
          <p:cNvSpPr/>
          <p:nvPr/>
        </p:nvSpPr>
        <p:spPr>
          <a:xfrm>
            <a:off x="244549" y="1676399"/>
            <a:ext cx="5225810" cy="3887879"/>
          </a:xfrm>
          <a:custGeom>
            <a:avLst/>
            <a:gdLst/>
            <a:ahLst/>
            <a:cxnLst/>
            <a:rect l="l" t="t" r="r" b="b"/>
            <a:pathLst>
              <a:path w="6510874" h="5078083">
                <a:moveTo>
                  <a:pt x="0" y="0"/>
                </a:moveTo>
                <a:lnTo>
                  <a:pt x="6510874" y="0"/>
                </a:lnTo>
                <a:lnTo>
                  <a:pt x="6510874" y="5078084"/>
                </a:lnTo>
                <a:lnTo>
                  <a:pt x="0" y="50780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2953" t="-8829" r="-18363" b="-4414"/>
            </a:stretch>
          </a:blipFill>
        </p:spPr>
        <p:txBody>
          <a:bodyPr/>
          <a:lstStyle/>
          <a:p>
            <a:endParaRPr lang="hr-HR"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C308CC85-2B66-7A79-1A11-72EF47009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7180" y="1700420"/>
            <a:ext cx="6474820" cy="348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23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39BCAF6-C5EC-0737-97E7-4C7332ED8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9</a:t>
            </a:fld>
            <a:endParaRPr lang="hr-HR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73B215D-7F29-5F46-CB2D-C8A6EF692AFA}"/>
              </a:ext>
            </a:extLst>
          </p:cNvPr>
          <p:cNvSpPr/>
          <p:nvPr/>
        </p:nvSpPr>
        <p:spPr>
          <a:xfrm>
            <a:off x="655568" y="1003599"/>
            <a:ext cx="3258706" cy="3159327"/>
          </a:xfrm>
          <a:custGeom>
            <a:avLst/>
            <a:gdLst/>
            <a:ahLst/>
            <a:cxnLst/>
            <a:rect l="l" t="t" r="r" b="b"/>
            <a:pathLst>
              <a:path w="4261754" h="4004116">
                <a:moveTo>
                  <a:pt x="0" y="0"/>
                </a:moveTo>
                <a:lnTo>
                  <a:pt x="4261754" y="0"/>
                </a:lnTo>
                <a:lnTo>
                  <a:pt x="4261754" y="4004116"/>
                </a:lnTo>
                <a:lnTo>
                  <a:pt x="0" y="40041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0A9B0B5B-550C-A069-FE8C-40B9457847FD}"/>
              </a:ext>
            </a:extLst>
          </p:cNvPr>
          <p:cNvSpPr/>
          <p:nvPr/>
        </p:nvSpPr>
        <p:spPr>
          <a:xfrm>
            <a:off x="4445585" y="1708483"/>
            <a:ext cx="2428457" cy="1592179"/>
          </a:xfrm>
          <a:custGeom>
            <a:avLst/>
            <a:gdLst/>
            <a:ahLst/>
            <a:cxnLst/>
            <a:rect l="l" t="t" r="r" b="b"/>
            <a:pathLst>
              <a:path w="3085590" h="2053320">
                <a:moveTo>
                  <a:pt x="0" y="0"/>
                </a:moveTo>
                <a:lnTo>
                  <a:pt x="3085590" y="0"/>
                </a:lnTo>
                <a:lnTo>
                  <a:pt x="3085590" y="2053319"/>
                </a:lnTo>
                <a:lnTo>
                  <a:pt x="0" y="20533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pic>
        <p:nvPicPr>
          <p:cNvPr id="7" name="Picture 2">
            <a:hlinkClick r:id="" action="ppaction://media"/>
            <a:extLst>
              <a:ext uri="{FF2B5EF4-FFF2-40B4-BE49-F238E27FC236}">
                <a16:creationId xmlns:a16="http://schemas.microsoft.com/office/drawing/2014/main" id="{33389BD0-053C-E615-67B5-896AEA153B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7676922" y="413761"/>
            <a:ext cx="2329734" cy="5144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69614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C83F502-F002-DC76-98F5-D744A12E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10</a:t>
            </a:fld>
            <a:endParaRPr lang="hr-HR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52589177-027A-8128-B99F-BD8076CB6B04}"/>
              </a:ext>
            </a:extLst>
          </p:cNvPr>
          <p:cNvSpPr/>
          <p:nvPr/>
        </p:nvSpPr>
        <p:spPr>
          <a:xfrm rot="-5400000">
            <a:off x="-738074" y="1910423"/>
            <a:ext cx="3891764" cy="1915760"/>
          </a:xfrm>
          <a:custGeom>
            <a:avLst/>
            <a:gdLst/>
            <a:ahLst/>
            <a:cxnLst/>
            <a:rect l="l" t="t" r="r" b="b"/>
            <a:pathLst>
              <a:path w="6169742" h="2491627">
                <a:moveTo>
                  <a:pt x="0" y="0"/>
                </a:moveTo>
                <a:lnTo>
                  <a:pt x="6169742" y="0"/>
                </a:lnTo>
                <a:lnTo>
                  <a:pt x="6169742" y="2491626"/>
                </a:lnTo>
                <a:lnTo>
                  <a:pt x="0" y="24916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245833DA-B9B6-00D4-7775-D72F35CEC8FA}"/>
              </a:ext>
            </a:extLst>
          </p:cNvPr>
          <p:cNvSpPr/>
          <p:nvPr/>
        </p:nvSpPr>
        <p:spPr>
          <a:xfrm>
            <a:off x="2248066" y="123567"/>
            <a:ext cx="6464080" cy="3951555"/>
          </a:xfrm>
          <a:custGeom>
            <a:avLst/>
            <a:gdLst/>
            <a:ahLst/>
            <a:cxnLst/>
            <a:rect l="l" t="t" r="r" b="b"/>
            <a:pathLst>
              <a:path w="9757231" h="5320829">
                <a:moveTo>
                  <a:pt x="0" y="0"/>
                </a:moveTo>
                <a:lnTo>
                  <a:pt x="9757231" y="0"/>
                </a:lnTo>
                <a:lnTo>
                  <a:pt x="9757231" y="5320829"/>
                </a:lnTo>
                <a:lnTo>
                  <a:pt x="0" y="53208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0138" b="-4472"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D8C38885-3B96-5F52-3703-DB0949889D1B}"/>
              </a:ext>
            </a:extLst>
          </p:cNvPr>
          <p:cNvSpPr/>
          <p:nvPr/>
        </p:nvSpPr>
        <p:spPr>
          <a:xfrm>
            <a:off x="8054620" y="1639330"/>
            <a:ext cx="3651347" cy="3772501"/>
          </a:xfrm>
          <a:custGeom>
            <a:avLst/>
            <a:gdLst/>
            <a:ahLst/>
            <a:cxnLst/>
            <a:rect l="l" t="t" r="r" b="b"/>
            <a:pathLst>
              <a:path w="4700963" h="4793107">
                <a:moveTo>
                  <a:pt x="0" y="0"/>
                </a:moveTo>
                <a:lnTo>
                  <a:pt x="4700963" y="0"/>
                </a:lnTo>
                <a:lnTo>
                  <a:pt x="4700963" y="4793107"/>
                </a:lnTo>
                <a:lnTo>
                  <a:pt x="0" y="4793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1061" t="-25517" r="-23415" b="-5954"/>
            </a:stretch>
          </a:blipFill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58795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4DA84-BE5A-15E6-1872-C079E6B1A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A077E6DC-F32F-04DF-9967-43DF9D2EB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11</a:t>
            </a:fld>
            <a:endParaRPr lang="hr-HR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6F6A2F16-C3C7-9378-964E-E4D77E62CA2D}"/>
              </a:ext>
            </a:extLst>
          </p:cNvPr>
          <p:cNvSpPr/>
          <p:nvPr/>
        </p:nvSpPr>
        <p:spPr>
          <a:xfrm rot="-5400000">
            <a:off x="-738074" y="1910423"/>
            <a:ext cx="3891764" cy="1915760"/>
          </a:xfrm>
          <a:custGeom>
            <a:avLst/>
            <a:gdLst/>
            <a:ahLst/>
            <a:cxnLst/>
            <a:rect l="l" t="t" r="r" b="b"/>
            <a:pathLst>
              <a:path w="6169742" h="2491627">
                <a:moveTo>
                  <a:pt x="0" y="0"/>
                </a:moveTo>
                <a:lnTo>
                  <a:pt x="6169742" y="0"/>
                </a:lnTo>
                <a:lnTo>
                  <a:pt x="6169742" y="2491626"/>
                </a:lnTo>
                <a:lnTo>
                  <a:pt x="0" y="24916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A7389CEF-D8C6-3A21-2ACD-081750F1891A}"/>
              </a:ext>
            </a:extLst>
          </p:cNvPr>
          <p:cNvSpPr/>
          <p:nvPr/>
        </p:nvSpPr>
        <p:spPr>
          <a:xfrm>
            <a:off x="2974030" y="1121196"/>
            <a:ext cx="3879773" cy="3692989"/>
          </a:xfrm>
          <a:custGeom>
            <a:avLst/>
            <a:gdLst/>
            <a:ahLst/>
            <a:cxnLst/>
            <a:rect l="l" t="t" r="r" b="b"/>
            <a:pathLst>
              <a:path w="4411401" h="4305197">
                <a:moveTo>
                  <a:pt x="0" y="0"/>
                </a:moveTo>
                <a:lnTo>
                  <a:pt x="4411400" y="0"/>
                </a:lnTo>
                <a:lnTo>
                  <a:pt x="4411400" y="4305197"/>
                </a:lnTo>
                <a:lnTo>
                  <a:pt x="0" y="43051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140" t="-28361" r="-24163" b="-10804"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BFD6F42E-F1EF-1794-AF52-D75D04415A0B}"/>
              </a:ext>
            </a:extLst>
          </p:cNvPr>
          <p:cNvSpPr/>
          <p:nvPr/>
        </p:nvSpPr>
        <p:spPr>
          <a:xfrm>
            <a:off x="7480127" y="1121196"/>
            <a:ext cx="3879772" cy="3680519"/>
          </a:xfrm>
          <a:custGeom>
            <a:avLst/>
            <a:gdLst/>
            <a:ahLst/>
            <a:cxnLst/>
            <a:rect l="l" t="t" r="r" b="b"/>
            <a:pathLst>
              <a:path w="4510373" h="4258651">
                <a:moveTo>
                  <a:pt x="0" y="0"/>
                </a:moveTo>
                <a:lnTo>
                  <a:pt x="4510373" y="0"/>
                </a:lnTo>
                <a:lnTo>
                  <a:pt x="4510373" y="4258651"/>
                </a:lnTo>
                <a:lnTo>
                  <a:pt x="0" y="425865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5701" t="-37890" r="-25490" b="-8525"/>
            </a:stretch>
          </a:blipFill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12437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11B7A-3C77-D5D3-B41F-5EAF6830F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E7ADCF6-6FE2-004D-34CF-E21F2FA8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12</a:t>
            </a:fld>
            <a:endParaRPr lang="hr-HR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745AA061-D372-ABC0-50C7-4D94029567A1}"/>
              </a:ext>
            </a:extLst>
          </p:cNvPr>
          <p:cNvSpPr/>
          <p:nvPr/>
        </p:nvSpPr>
        <p:spPr>
          <a:xfrm rot="-5400000">
            <a:off x="-738074" y="1910423"/>
            <a:ext cx="3891764" cy="1915760"/>
          </a:xfrm>
          <a:custGeom>
            <a:avLst/>
            <a:gdLst/>
            <a:ahLst/>
            <a:cxnLst/>
            <a:rect l="l" t="t" r="r" b="b"/>
            <a:pathLst>
              <a:path w="6169742" h="2491627">
                <a:moveTo>
                  <a:pt x="0" y="0"/>
                </a:moveTo>
                <a:lnTo>
                  <a:pt x="6169742" y="0"/>
                </a:lnTo>
                <a:lnTo>
                  <a:pt x="6169742" y="2491626"/>
                </a:lnTo>
                <a:lnTo>
                  <a:pt x="0" y="24916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" name="Freeform 6">
            <a:extLst>
              <a:ext uri="{FF2B5EF4-FFF2-40B4-BE49-F238E27FC236}">
                <a16:creationId xmlns:a16="http://schemas.microsoft.com/office/drawing/2014/main" id="{BD04552C-7667-8BA4-9DFA-AE12FC93E055}"/>
              </a:ext>
            </a:extLst>
          </p:cNvPr>
          <p:cNvSpPr/>
          <p:nvPr/>
        </p:nvSpPr>
        <p:spPr>
          <a:xfrm>
            <a:off x="3703194" y="244899"/>
            <a:ext cx="7170752" cy="5208550"/>
          </a:xfrm>
          <a:custGeom>
            <a:avLst/>
            <a:gdLst/>
            <a:ahLst/>
            <a:cxnLst/>
            <a:rect l="l" t="t" r="r" b="b"/>
            <a:pathLst>
              <a:path w="6485025" h="5025115">
                <a:moveTo>
                  <a:pt x="0" y="0"/>
                </a:moveTo>
                <a:lnTo>
                  <a:pt x="6485026" y="0"/>
                </a:lnTo>
                <a:lnTo>
                  <a:pt x="6485026" y="5025116"/>
                </a:lnTo>
                <a:lnTo>
                  <a:pt x="0" y="50251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995" r="-41880" b="-4442"/>
            </a:stretch>
          </a:blipFill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50575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BF5C0C8-3858-1D30-274F-29DB3FF7C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13</a:t>
            </a:fld>
            <a:endParaRPr lang="hr-H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8FDC52D0-29DF-1DB9-C029-457748F6B211}"/>
              </a:ext>
            </a:extLst>
          </p:cNvPr>
          <p:cNvSpPr/>
          <p:nvPr/>
        </p:nvSpPr>
        <p:spPr>
          <a:xfrm>
            <a:off x="494619" y="729915"/>
            <a:ext cx="4486455" cy="764351"/>
          </a:xfrm>
          <a:custGeom>
            <a:avLst/>
            <a:gdLst/>
            <a:ahLst/>
            <a:cxnLst/>
            <a:rect l="l" t="t" r="r" b="b"/>
            <a:pathLst>
              <a:path w="7315200" h="1140861">
                <a:moveTo>
                  <a:pt x="0" y="0"/>
                </a:moveTo>
                <a:lnTo>
                  <a:pt x="7315200" y="0"/>
                </a:lnTo>
                <a:lnTo>
                  <a:pt x="7315200" y="1140860"/>
                </a:lnTo>
                <a:lnTo>
                  <a:pt x="0" y="11408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72665263-A5AE-FDEC-9D69-A0A40778380E}"/>
              </a:ext>
            </a:extLst>
          </p:cNvPr>
          <p:cNvSpPr/>
          <p:nvPr/>
        </p:nvSpPr>
        <p:spPr>
          <a:xfrm>
            <a:off x="8041019" y="581225"/>
            <a:ext cx="2339471" cy="2216231"/>
          </a:xfrm>
          <a:custGeom>
            <a:avLst/>
            <a:gdLst/>
            <a:ahLst/>
            <a:cxnLst/>
            <a:rect l="l" t="t" r="r" b="b"/>
            <a:pathLst>
              <a:path w="3645728" h="3908483">
                <a:moveTo>
                  <a:pt x="0" y="0"/>
                </a:moveTo>
                <a:lnTo>
                  <a:pt x="3645728" y="0"/>
                </a:lnTo>
                <a:lnTo>
                  <a:pt x="3645728" y="3908484"/>
                </a:lnTo>
                <a:lnTo>
                  <a:pt x="0" y="3908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D4DE8DD-63FB-875A-948F-BE64A3DD40E3}"/>
              </a:ext>
            </a:extLst>
          </p:cNvPr>
          <p:cNvSpPr/>
          <p:nvPr/>
        </p:nvSpPr>
        <p:spPr>
          <a:xfrm>
            <a:off x="1481209" y="1812757"/>
            <a:ext cx="2336813" cy="865961"/>
          </a:xfrm>
          <a:custGeom>
            <a:avLst/>
            <a:gdLst/>
            <a:ahLst/>
            <a:cxnLst/>
            <a:rect l="l" t="t" r="r" b="b"/>
            <a:pathLst>
              <a:path w="5053444" h="1866588">
                <a:moveTo>
                  <a:pt x="0" y="0"/>
                </a:moveTo>
                <a:lnTo>
                  <a:pt x="5053444" y="0"/>
                </a:lnTo>
                <a:lnTo>
                  <a:pt x="5053444" y="1866588"/>
                </a:lnTo>
                <a:lnTo>
                  <a:pt x="0" y="18665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ED21D727-7C9D-B950-2F27-7E4DE36EE0B1}"/>
              </a:ext>
            </a:extLst>
          </p:cNvPr>
          <p:cNvSpPr txBox="1"/>
          <p:nvPr/>
        </p:nvSpPr>
        <p:spPr>
          <a:xfrm>
            <a:off x="494619" y="2904783"/>
            <a:ext cx="6096000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930" lvl="1" indent="-317965" algn="l">
              <a:lnSpc>
                <a:spcPct val="15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broje</a:t>
            </a:r>
            <a:r>
              <a:rPr lang="en-US" sz="18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preko</a:t>
            </a:r>
            <a:r>
              <a:rPr lang="en-US" sz="18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7.500 </a:t>
            </a:r>
            <a:r>
              <a:rPr lang="en-US" sz="18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članova</a:t>
            </a:r>
            <a:endParaRPr lang="en-US" sz="18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35930" lvl="1" indent="-317965" algn="l">
              <a:lnSpc>
                <a:spcPct val="150000"/>
              </a:lnSpc>
              <a:buFont typeface="Arial"/>
              <a:buChar char="•"/>
            </a:pPr>
            <a:r>
              <a:rPr lang="en-US" sz="18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Brošura</a:t>
            </a:r>
            <a:r>
              <a:rPr lang="en-US" sz="18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sindikata</a:t>
            </a:r>
            <a:r>
              <a:rPr lang="en-US" sz="18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/</a:t>
            </a:r>
            <a:r>
              <a:rPr lang="en-US" sz="18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digitalna</a:t>
            </a:r>
            <a:r>
              <a:rPr lang="en-US" sz="18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knjižica</a:t>
            </a:r>
            <a:endParaRPr lang="en-US" sz="18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35930" lvl="1" indent="-317965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https://www.nsz.hr/o-sindikatu-znanosti/</a:t>
            </a: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CE926FAE-A0B1-BA5F-AABE-C42E266A6084}"/>
              </a:ext>
            </a:extLst>
          </p:cNvPr>
          <p:cNvSpPr/>
          <p:nvPr/>
        </p:nvSpPr>
        <p:spPr>
          <a:xfrm>
            <a:off x="8167625" y="2553747"/>
            <a:ext cx="2086257" cy="702071"/>
          </a:xfrm>
          <a:custGeom>
            <a:avLst/>
            <a:gdLst/>
            <a:ahLst/>
            <a:cxnLst/>
            <a:rect l="l" t="t" r="r" b="b"/>
            <a:pathLst>
              <a:path w="3624041" h="1367153">
                <a:moveTo>
                  <a:pt x="0" y="0"/>
                </a:moveTo>
                <a:lnTo>
                  <a:pt x="3624041" y="0"/>
                </a:lnTo>
                <a:lnTo>
                  <a:pt x="3624041" y="1367154"/>
                </a:lnTo>
                <a:lnTo>
                  <a:pt x="0" y="13671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241E4C86-AE3F-5DC8-C654-17C122D9A83A}"/>
              </a:ext>
            </a:extLst>
          </p:cNvPr>
          <p:cNvSpPr txBox="1"/>
          <p:nvPr/>
        </p:nvSpPr>
        <p:spPr>
          <a:xfrm>
            <a:off x="6962273" y="3602183"/>
            <a:ext cx="5334000" cy="1287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761" lvl="1" indent="-317881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prvi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hrvatski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policijski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sindikat</a:t>
            </a:r>
            <a:endParaRPr lang="en-US" sz="1800" strike="noStrike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35761" lvl="1" indent="-317881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Facebook - 10k followers</a:t>
            </a:r>
          </a:p>
          <a:p>
            <a:pPr marL="635761" lvl="1" indent="-317881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7" tooltip="https://www.sindikatpolicije.hr"/>
              </a:rPr>
              <a:t>web </a:t>
            </a:r>
            <a:r>
              <a:rPr lang="en-US" sz="1800" strike="noStrike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7" tooltip="https://www.sindikatpolicije.hr"/>
              </a:rPr>
              <a:t>stranica</a:t>
            </a:r>
            <a:r>
              <a:rPr lang="en-US" sz="1800" strike="noStrike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  <a:hlinkClick r:id="rId7" tooltip="https://www.sindikatpolicije.hr"/>
              </a:rPr>
              <a:t>: https://shu.hr/</a:t>
            </a:r>
          </a:p>
        </p:txBody>
      </p:sp>
    </p:spTree>
    <p:extLst>
      <p:ext uri="{BB962C8B-B14F-4D97-AF65-F5344CB8AC3E}">
        <p14:creationId xmlns:p14="http://schemas.microsoft.com/office/powerpoint/2010/main" val="94469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94553AA-6EF4-751A-E31C-2F46CB47A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14</a:t>
            </a:fld>
            <a:endParaRPr lang="hr-HR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3203FDDA-FA63-E200-330D-99E528AD4534}"/>
              </a:ext>
            </a:extLst>
          </p:cNvPr>
          <p:cNvSpPr/>
          <p:nvPr/>
        </p:nvSpPr>
        <p:spPr>
          <a:xfrm>
            <a:off x="358400" y="852401"/>
            <a:ext cx="2404311" cy="4886826"/>
          </a:xfrm>
          <a:custGeom>
            <a:avLst/>
            <a:gdLst/>
            <a:ahLst/>
            <a:cxnLst/>
            <a:rect l="l" t="t" r="r" b="b"/>
            <a:pathLst>
              <a:path w="3394744" h="7359879">
                <a:moveTo>
                  <a:pt x="0" y="0"/>
                </a:moveTo>
                <a:lnTo>
                  <a:pt x="3394744" y="0"/>
                </a:lnTo>
                <a:lnTo>
                  <a:pt x="3394744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F450C716-6D3A-7095-45DC-6DBE969FAB9D}"/>
              </a:ext>
            </a:extLst>
          </p:cNvPr>
          <p:cNvSpPr/>
          <p:nvPr/>
        </p:nvSpPr>
        <p:spPr>
          <a:xfrm>
            <a:off x="3223485" y="756148"/>
            <a:ext cx="2608903" cy="5079332"/>
          </a:xfrm>
          <a:custGeom>
            <a:avLst/>
            <a:gdLst/>
            <a:ahLst/>
            <a:cxnLst/>
            <a:rect l="l" t="t" r="r" b="b"/>
            <a:pathLst>
              <a:path w="3394744" h="7359879">
                <a:moveTo>
                  <a:pt x="0" y="0"/>
                </a:moveTo>
                <a:lnTo>
                  <a:pt x="3394745" y="0"/>
                </a:lnTo>
                <a:lnTo>
                  <a:pt x="3394745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5350A24E-E977-B844-85DF-BC1846DF278D}"/>
              </a:ext>
            </a:extLst>
          </p:cNvPr>
          <p:cNvSpPr/>
          <p:nvPr/>
        </p:nvSpPr>
        <p:spPr>
          <a:xfrm>
            <a:off x="6417042" y="670761"/>
            <a:ext cx="2608903" cy="5068466"/>
          </a:xfrm>
          <a:custGeom>
            <a:avLst/>
            <a:gdLst/>
            <a:ahLst/>
            <a:cxnLst/>
            <a:rect l="l" t="t" r="r" b="b"/>
            <a:pathLst>
              <a:path w="3394744" h="7359879">
                <a:moveTo>
                  <a:pt x="0" y="0"/>
                </a:moveTo>
                <a:lnTo>
                  <a:pt x="3394744" y="0"/>
                </a:lnTo>
                <a:lnTo>
                  <a:pt x="3394744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129E5293-AA1C-B14B-FFC8-A9D9545F8120}"/>
              </a:ext>
            </a:extLst>
          </p:cNvPr>
          <p:cNvSpPr/>
          <p:nvPr/>
        </p:nvSpPr>
        <p:spPr>
          <a:xfrm>
            <a:off x="9345873" y="670761"/>
            <a:ext cx="2608904" cy="5090984"/>
          </a:xfrm>
          <a:custGeom>
            <a:avLst/>
            <a:gdLst/>
            <a:ahLst/>
            <a:cxnLst/>
            <a:rect l="l" t="t" r="r" b="b"/>
            <a:pathLst>
              <a:path w="3394744" h="7359879">
                <a:moveTo>
                  <a:pt x="0" y="0"/>
                </a:moveTo>
                <a:lnTo>
                  <a:pt x="3394744" y="0"/>
                </a:lnTo>
                <a:lnTo>
                  <a:pt x="3394744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B39A224F-BA0F-954D-D3AF-6E0E4C3D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0121" y="-32032"/>
            <a:ext cx="5071757" cy="7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70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449893B-DDB7-DEAD-F318-378698625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15</a:t>
            </a:fld>
            <a:endParaRPr lang="hr-HR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6D21E734-90D7-DCB9-CC23-106ECAA43A18}"/>
              </a:ext>
            </a:extLst>
          </p:cNvPr>
          <p:cNvSpPr/>
          <p:nvPr/>
        </p:nvSpPr>
        <p:spPr>
          <a:xfrm>
            <a:off x="2916039" y="0"/>
            <a:ext cx="5556451" cy="782320"/>
          </a:xfrm>
          <a:custGeom>
            <a:avLst/>
            <a:gdLst/>
            <a:ahLst/>
            <a:cxnLst/>
            <a:rect l="l" t="t" r="r" b="b"/>
            <a:pathLst>
              <a:path w="7315200" h="1140861">
                <a:moveTo>
                  <a:pt x="0" y="0"/>
                </a:moveTo>
                <a:lnTo>
                  <a:pt x="7315200" y="0"/>
                </a:lnTo>
                <a:lnTo>
                  <a:pt x="7315200" y="1140861"/>
                </a:lnTo>
                <a:lnTo>
                  <a:pt x="0" y="11408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83AE0B23-8D31-E98B-CD62-4B7D5EB8E272}"/>
              </a:ext>
            </a:extLst>
          </p:cNvPr>
          <p:cNvSpPr/>
          <p:nvPr/>
        </p:nvSpPr>
        <p:spPr>
          <a:xfrm>
            <a:off x="234252" y="701040"/>
            <a:ext cx="2410945" cy="4909643"/>
          </a:xfrm>
          <a:custGeom>
            <a:avLst/>
            <a:gdLst/>
            <a:ahLst/>
            <a:cxnLst/>
            <a:rect l="l" t="t" r="r" b="b"/>
            <a:pathLst>
              <a:path w="3394744" h="7359879">
                <a:moveTo>
                  <a:pt x="0" y="0"/>
                </a:moveTo>
                <a:lnTo>
                  <a:pt x="3394745" y="0"/>
                </a:lnTo>
                <a:lnTo>
                  <a:pt x="3394745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D4268CDC-FF10-4D9D-0D91-49386A47DCE9}"/>
              </a:ext>
            </a:extLst>
          </p:cNvPr>
          <p:cNvSpPr/>
          <p:nvPr/>
        </p:nvSpPr>
        <p:spPr>
          <a:xfrm>
            <a:off x="3034244" y="782320"/>
            <a:ext cx="2736636" cy="4757243"/>
          </a:xfrm>
          <a:custGeom>
            <a:avLst/>
            <a:gdLst/>
            <a:ahLst/>
            <a:cxnLst/>
            <a:rect l="l" t="t" r="r" b="b"/>
            <a:pathLst>
              <a:path w="3394744" h="7359879">
                <a:moveTo>
                  <a:pt x="0" y="0"/>
                </a:moveTo>
                <a:lnTo>
                  <a:pt x="3394744" y="0"/>
                </a:lnTo>
                <a:lnTo>
                  <a:pt x="3394744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46FD0D7F-14E2-81F1-7E23-C100430735F1}"/>
              </a:ext>
            </a:extLst>
          </p:cNvPr>
          <p:cNvSpPr/>
          <p:nvPr/>
        </p:nvSpPr>
        <p:spPr>
          <a:xfrm>
            <a:off x="6159927" y="782320"/>
            <a:ext cx="2588183" cy="5004770"/>
          </a:xfrm>
          <a:custGeom>
            <a:avLst/>
            <a:gdLst/>
            <a:ahLst/>
            <a:cxnLst/>
            <a:rect l="l" t="t" r="r" b="b"/>
            <a:pathLst>
              <a:path w="3394744" h="7359879">
                <a:moveTo>
                  <a:pt x="0" y="0"/>
                </a:moveTo>
                <a:lnTo>
                  <a:pt x="3394745" y="0"/>
                </a:lnTo>
                <a:lnTo>
                  <a:pt x="3394745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79E9FC27-978E-63A7-03C6-A9448C0765FD}"/>
              </a:ext>
            </a:extLst>
          </p:cNvPr>
          <p:cNvSpPr/>
          <p:nvPr/>
        </p:nvSpPr>
        <p:spPr>
          <a:xfrm>
            <a:off x="9160373" y="701040"/>
            <a:ext cx="2826847" cy="5004770"/>
          </a:xfrm>
          <a:custGeom>
            <a:avLst/>
            <a:gdLst/>
            <a:ahLst/>
            <a:cxnLst/>
            <a:rect l="l" t="t" r="r" b="b"/>
            <a:pathLst>
              <a:path w="3394744" h="7359879">
                <a:moveTo>
                  <a:pt x="0" y="0"/>
                </a:moveTo>
                <a:lnTo>
                  <a:pt x="3394745" y="0"/>
                </a:lnTo>
                <a:lnTo>
                  <a:pt x="3394745" y="7359880"/>
                </a:lnTo>
                <a:lnTo>
                  <a:pt x="0" y="73598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32298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4530CDA-B98F-8BB0-DC83-98066BD4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16</a:t>
            </a:fld>
            <a:endParaRPr lang="hr-HR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1BD0CBE6-5E50-048F-5714-23551BB5F572}"/>
              </a:ext>
            </a:extLst>
          </p:cNvPr>
          <p:cNvSpPr/>
          <p:nvPr/>
        </p:nvSpPr>
        <p:spPr>
          <a:xfrm>
            <a:off x="290565" y="360680"/>
            <a:ext cx="7116075" cy="5278120"/>
          </a:xfrm>
          <a:custGeom>
            <a:avLst/>
            <a:gdLst/>
            <a:ahLst/>
            <a:cxnLst/>
            <a:rect l="l" t="t" r="r" b="b"/>
            <a:pathLst>
              <a:path w="10799899" h="8396921">
                <a:moveTo>
                  <a:pt x="0" y="0"/>
                </a:moveTo>
                <a:lnTo>
                  <a:pt x="10799898" y="0"/>
                </a:lnTo>
                <a:lnTo>
                  <a:pt x="10799898" y="8396921"/>
                </a:lnTo>
                <a:lnTo>
                  <a:pt x="0" y="83969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25D003DE-6765-36F2-8D0F-7C38BDA6D0F6}"/>
              </a:ext>
            </a:extLst>
          </p:cNvPr>
          <p:cNvSpPr/>
          <p:nvPr/>
        </p:nvSpPr>
        <p:spPr>
          <a:xfrm>
            <a:off x="7538720" y="1342262"/>
            <a:ext cx="4494795" cy="4173475"/>
          </a:xfrm>
          <a:custGeom>
            <a:avLst/>
            <a:gdLst/>
            <a:ahLst/>
            <a:cxnLst/>
            <a:rect l="l" t="t" r="r" b="b"/>
            <a:pathLst>
              <a:path w="6100687" h="6297748">
                <a:moveTo>
                  <a:pt x="0" y="0"/>
                </a:moveTo>
                <a:lnTo>
                  <a:pt x="6100688" y="0"/>
                </a:lnTo>
                <a:lnTo>
                  <a:pt x="6100688" y="6297748"/>
                </a:lnTo>
                <a:lnTo>
                  <a:pt x="0" y="6297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5949F5BA-5299-8C10-39C0-A72D8FF58F22}"/>
              </a:ext>
            </a:extLst>
          </p:cNvPr>
          <p:cNvSpPr/>
          <p:nvPr/>
        </p:nvSpPr>
        <p:spPr>
          <a:xfrm>
            <a:off x="10527001" y="360680"/>
            <a:ext cx="974120" cy="926296"/>
          </a:xfrm>
          <a:custGeom>
            <a:avLst/>
            <a:gdLst/>
            <a:ahLst/>
            <a:cxnLst/>
            <a:rect l="l" t="t" r="r" b="b"/>
            <a:pathLst>
              <a:path w="1445587" h="1502072">
                <a:moveTo>
                  <a:pt x="0" y="0"/>
                </a:moveTo>
                <a:lnTo>
                  <a:pt x="1445588" y="0"/>
                </a:lnTo>
                <a:lnTo>
                  <a:pt x="1445588" y="1502072"/>
                </a:lnTo>
                <a:lnTo>
                  <a:pt x="0" y="15020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3907"/>
            </a:stretch>
          </a:blipFill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2857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FFE718F8-FE43-27F8-EB34-28AACB2EC032}"/>
              </a:ext>
            </a:extLst>
          </p:cNvPr>
          <p:cNvSpPr/>
          <p:nvPr/>
        </p:nvSpPr>
        <p:spPr>
          <a:xfrm>
            <a:off x="7622636" y="1930400"/>
            <a:ext cx="4223924" cy="3595008"/>
          </a:xfrm>
          <a:custGeom>
            <a:avLst/>
            <a:gdLst/>
            <a:ahLst/>
            <a:cxnLst/>
            <a:rect l="l" t="t" r="r" b="b"/>
            <a:pathLst>
              <a:path w="6509924" h="5750608">
                <a:moveTo>
                  <a:pt x="0" y="0"/>
                </a:moveTo>
                <a:lnTo>
                  <a:pt x="6509924" y="0"/>
                </a:lnTo>
                <a:lnTo>
                  <a:pt x="6509924" y="5750608"/>
                </a:lnTo>
                <a:lnTo>
                  <a:pt x="0" y="57506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006" r="-24331"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7F0639D2-0D6C-A8C3-A7CC-960FEC0F1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17</a:t>
            </a:fld>
            <a:endParaRPr lang="hr-HR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FDA5C3D9-2E9F-27F9-21AE-A3A5314615C3}"/>
              </a:ext>
            </a:extLst>
          </p:cNvPr>
          <p:cNvSpPr/>
          <p:nvPr/>
        </p:nvSpPr>
        <p:spPr>
          <a:xfrm>
            <a:off x="132080" y="91441"/>
            <a:ext cx="2255520" cy="2204719"/>
          </a:xfrm>
          <a:custGeom>
            <a:avLst/>
            <a:gdLst/>
            <a:ahLst/>
            <a:cxnLst/>
            <a:rect l="l" t="t" r="r" b="b"/>
            <a:pathLst>
              <a:path w="3645728" h="3908483">
                <a:moveTo>
                  <a:pt x="0" y="0"/>
                </a:moveTo>
                <a:lnTo>
                  <a:pt x="3645728" y="0"/>
                </a:lnTo>
                <a:lnTo>
                  <a:pt x="3645728" y="3908483"/>
                </a:lnTo>
                <a:lnTo>
                  <a:pt x="0" y="39084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F8DF097B-B01B-D630-A284-AB1845A455C4}"/>
              </a:ext>
            </a:extLst>
          </p:cNvPr>
          <p:cNvSpPr/>
          <p:nvPr/>
        </p:nvSpPr>
        <p:spPr>
          <a:xfrm>
            <a:off x="2286130" y="96725"/>
            <a:ext cx="5874939" cy="3667350"/>
          </a:xfrm>
          <a:custGeom>
            <a:avLst/>
            <a:gdLst/>
            <a:ahLst/>
            <a:cxnLst/>
            <a:rect l="l" t="t" r="r" b="b"/>
            <a:pathLst>
              <a:path w="8233002" h="5143500">
                <a:moveTo>
                  <a:pt x="0" y="0"/>
                </a:moveTo>
                <a:lnTo>
                  <a:pt x="8233002" y="0"/>
                </a:lnTo>
                <a:lnTo>
                  <a:pt x="8233002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5047"/>
            </a:stretch>
          </a:blipFill>
        </p:spPr>
        <p:txBody>
          <a:bodyPr/>
          <a:lstStyle/>
          <a:p>
            <a:endParaRPr lang="hr-HR"/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DD23796C-170E-F881-5DA3-2A6C780909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170" y="4015419"/>
            <a:ext cx="1337310" cy="1258645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A4524287-4103-36B2-3202-1DDF2EE6B0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173" y="971550"/>
            <a:ext cx="958850" cy="95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959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0120C-18F3-FB5B-10D8-5533FC573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3B3938DB-ABF6-1A3E-1F83-DAE212E6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18</a:t>
            </a:fld>
            <a:endParaRPr lang="hr-HR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84C13695-861B-C701-D37D-0A3694F442F4}"/>
              </a:ext>
            </a:extLst>
          </p:cNvPr>
          <p:cNvSpPr/>
          <p:nvPr/>
        </p:nvSpPr>
        <p:spPr>
          <a:xfrm>
            <a:off x="132080" y="91441"/>
            <a:ext cx="2255520" cy="2204719"/>
          </a:xfrm>
          <a:custGeom>
            <a:avLst/>
            <a:gdLst/>
            <a:ahLst/>
            <a:cxnLst/>
            <a:rect l="l" t="t" r="r" b="b"/>
            <a:pathLst>
              <a:path w="3645728" h="3908483">
                <a:moveTo>
                  <a:pt x="0" y="0"/>
                </a:moveTo>
                <a:lnTo>
                  <a:pt x="3645728" y="0"/>
                </a:lnTo>
                <a:lnTo>
                  <a:pt x="3645728" y="3908483"/>
                </a:lnTo>
                <a:lnTo>
                  <a:pt x="0" y="39084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CFBE4FB6-8F7D-EA3F-9704-E419FD5964C4}"/>
              </a:ext>
            </a:extLst>
          </p:cNvPr>
          <p:cNvSpPr/>
          <p:nvPr/>
        </p:nvSpPr>
        <p:spPr>
          <a:xfrm>
            <a:off x="2204720" y="487680"/>
            <a:ext cx="9855200" cy="4714240"/>
          </a:xfrm>
          <a:custGeom>
            <a:avLst/>
            <a:gdLst/>
            <a:ahLst/>
            <a:cxnLst/>
            <a:rect l="l" t="t" r="r" b="b"/>
            <a:pathLst>
              <a:path w="11301259" h="5184453">
                <a:moveTo>
                  <a:pt x="0" y="0"/>
                </a:moveTo>
                <a:lnTo>
                  <a:pt x="11301259" y="0"/>
                </a:lnTo>
                <a:lnTo>
                  <a:pt x="11301259" y="5184452"/>
                </a:lnTo>
                <a:lnTo>
                  <a:pt x="0" y="51844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02584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D45EE62-186B-387E-7695-0D566232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19</a:t>
            </a:fld>
            <a:endParaRPr lang="hr-HR"/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AC959DD2-BA1E-9757-6622-4B64D2930634}"/>
              </a:ext>
            </a:extLst>
          </p:cNvPr>
          <p:cNvSpPr txBox="1"/>
          <p:nvPr/>
        </p:nvSpPr>
        <p:spPr>
          <a:xfrm>
            <a:off x="345440" y="436900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r-HR" sz="4400" b="1" i="0" u="none" strike="noStrike" kern="1200" cap="none" spc="0" normalizeH="0" baseline="0" noProof="0" dirty="0">
                <a:ln>
                  <a:noFill/>
                </a:ln>
                <a:solidFill>
                  <a:srgbClr val="323C8C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Imati na umu</a:t>
            </a:r>
            <a:endParaRPr lang="hr-HR" dirty="0"/>
          </a:p>
        </p:txBody>
      </p:sp>
      <p:sp>
        <p:nvSpPr>
          <p:cNvPr id="17" name="Freeform 9">
            <a:extLst>
              <a:ext uri="{FF2B5EF4-FFF2-40B4-BE49-F238E27FC236}">
                <a16:creationId xmlns:a16="http://schemas.microsoft.com/office/drawing/2014/main" id="{16A6BB23-D99F-2786-C207-EF3BC35D90BA}"/>
              </a:ext>
            </a:extLst>
          </p:cNvPr>
          <p:cNvSpPr/>
          <p:nvPr/>
        </p:nvSpPr>
        <p:spPr>
          <a:xfrm>
            <a:off x="1097280" y="1615440"/>
            <a:ext cx="2624551" cy="2251644"/>
          </a:xfrm>
          <a:custGeom>
            <a:avLst/>
            <a:gdLst/>
            <a:ahLst/>
            <a:cxnLst/>
            <a:rect l="l" t="t" r="r" b="b"/>
            <a:pathLst>
              <a:path w="1032265" h="768018">
                <a:moveTo>
                  <a:pt x="673577" y="0"/>
                </a:moveTo>
                <a:lnTo>
                  <a:pt x="358660" y="0"/>
                </a:lnTo>
                <a:cubicBezTo>
                  <a:pt x="160563" y="0"/>
                  <a:pt x="0" y="133379"/>
                  <a:pt x="0" y="297910"/>
                </a:cubicBezTo>
                <a:cubicBezTo>
                  <a:pt x="0" y="417020"/>
                  <a:pt x="84175" y="519762"/>
                  <a:pt x="205788" y="567430"/>
                </a:cubicBezTo>
                <a:lnTo>
                  <a:pt x="205788" y="768018"/>
                </a:lnTo>
                <a:lnTo>
                  <a:pt x="449385" y="595811"/>
                </a:lnTo>
                <a:lnTo>
                  <a:pt x="673577" y="595811"/>
                </a:lnTo>
                <a:cubicBezTo>
                  <a:pt x="871688" y="595811"/>
                  <a:pt x="1032265" y="462431"/>
                  <a:pt x="1032265" y="297899"/>
                </a:cubicBezTo>
                <a:cubicBezTo>
                  <a:pt x="1032276" y="133379"/>
                  <a:pt x="871688" y="0"/>
                  <a:pt x="673577" y="0"/>
                </a:cubicBezTo>
                <a:close/>
              </a:path>
            </a:pathLst>
          </a:custGeom>
          <a:solidFill>
            <a:srgbClr val="486337"/>
          </a:solidFill>
        </p:spPr>
        <p:txBody>
          <a:bodyPr/>
          <a:lstStyle/>
          <a:p>
            <a:pPr algn="ctr"/>
            <a:endParaRPr lang="hr-HR" dirty="0">
              <a:solidFill>
                <a:schemeClr val="bg1"/>
              </a:solidFill>
            </a:endParaRPr>
          </a:p>
          <a:p>
            <a:pPr algn="ctr"/>
            <a:r>
              <a:rPr lang="hr-HR" dirty="0">
                <a:solidFill>
                  <a:schemeClr val="bg1"/>
                </a:solidFill>
              </a:rPr>
              <a:t> IMATI JASNO RAZRAĐENU STRATEGIJU MODERIRANJA</a:t>
            </a: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F1216868-AC49-1B94-CD11-31C182EF39A4}"/>
              </a:ext>
            </a:extLst>
          </p:cNvPr>
          <p:cNvSpPr/>
          <p:nvPr/>
        </p:nvSpPr>
        <p:spPr>
          <a:xfrm>
            <a:off x="8178800" y="1615440"/>
            <a:ext cx="2624551" cy="2251644"/>
          </a:xfrm>
          <a:custGeom>
            <a:avLst/>
            <a:gdLst/>
            <a:ahLst/>
            <a:cxnLst/>
            <a:rect l="l" t="t" r="r" b="b"/>
            <a:pathLst>
              <a:path w="1032265" h="768018">
                <a:moveTo>
                  <a:pt x="673577" y="0"/>
                </a:moveTo>
                <a:lnTo>
                  <a:pt x="358660" y="0"/>
                </a:lnTo>
                <a:cubicBezTo>
                  <a:pt x="160563" y="0"/>
                  <a:pt x="0" y="133379"/>
                  <a:pt x="0" y="297910"/>
                </a:cubicBezTo>
                <a:cubicBezTo>
                  <a:pt x="0" y="417020"/>
                  <a:pt x="84175" y="519762"/>
                  <a:pt x="205788" y="567430"/>
                </a:cubicBezTo>
                <a:lnTo>
                  <a:pt x="205788" y="768018"/>
                </a:lnTo>
                <a:lnTo>
                  <a:pt x="449385" y="595811"/>
                </a:lnTo>
                <a:lnTo>
                  <a:pt x="673577" y="595811"/>
                </a:lnTo>
                <a:cubicBezTo>
                  <a:pt x="871688" y="595811"/>
                  <a:pt x="1032265" y="462431"/>
                  <a:pt x="1032265" y="297899"/>
                </a:cubicBezTo>
                <a:cubicBezTo>
                  <a:pt x="1032276" y="133379"/>
                  <a:pt x="871688" y="0"/>
                  <a:pt x="673577" y="0"/>
                </a:cubicBezTo>
                <a:close/>
              </a:path>
            </a:pathLst>
          </a:custGeom>
          <a:solidFill>
            <a:srgbClr val="486337"/>
          </a:solidFill>
        </p:spPr>
        <p:txBody>
          <a:bodyPr/>
          <a:lstStyle/>
          <a:p>
            <a:endParaRPr lang="hr-HR" dirty="0">
              <a:solidFill>
                <a:schemeClr val="bg1"/>
              </a:solidFill>
            </a:endParaRPr>
          </a:p>
          <a:p>
            <a:endParaRPr lang="hr-HR" dirty="0">
              <a:solidFill>
                <a:schemeClr val="bg1"/>
              </a:solidFill>
            </a:endParaRPr>
          </a:p>
          <a:p>
            <a:pPr algn="ctr"/>
            <a:r>
              <a:rPr lang="hr-HR" dirty="0">
                <a:solidFill>
                  <a:schemeClr val="bg1"/>
                </a:solidFill>
              </a:rPr>
              <a:t>  TRANSPARENTNOST I     ODGOVORNOST</a:t>
            </a:r>
          </a:p>
        </p:txBody>
      </p:sp>
      <p:sp>
        <p:nvSpPr>
          <p:cNvPr id="20" name="TekstniOkvir 19">
            <a:extLst>
              <a:ext uri="{FF2B5EF4-FFF2-40B4-BE49-F238E27FC236}">
                <a16:creationId xmlns:a16="http://schemas.microsoft.com/office/drawing/2014/main" id="{F778036D-1265-9743-17B6-4FA4CA23C0F6}"/>
              </a:ext>
            </a:extLst>
          </p:cNvPr>
          <p:cNvSpPr txBox="1"/>
          <p:nvPr/>
        </p:nvSpPr>
        <p:spPr>
          <a:xfrm>
            <a:off x="477520" y="3953104"/>
            <a:ext cx="4023360" cy="8720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1800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Što</a:t>
            </a:r>
            <a:r>
              <a:rPr lang="en-US" sz="1800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je </a:t>
            </a:r>
            <a:r>
              <a:rPr lang="en-US" sz="1800" b="1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prihvatljivo</a:t>
            </a:r>
            <a:r>
              <a:rPr lang="en-US" sz="18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, </a:t>
            </a:r>
            <a:r>
              <a:rPr lang="en-US" sz="1800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što</a:t>
            </a:r>
            <a:r>
              <a:rPr lang="en-US" sz="18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nije</a:t>
            </a:r>
            <a:r>
              <a:rPr lang="hr-HR" sz="18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– „pravila ponašanja”</a:t>
            </a:r>
            <a:endParaRPr lang="en-US" sz="1800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2" name="TekstniOkvir 21">
            <a:extLst>
              <a:ext uri="{FF2B5EF4-FFF2-40B4-BE49-F238E27FC236}">
                <a16:creationId xmlns:a16="http://schemas.microsoft.com/office/drawing/2014/main" id="{9EE2617F-DC09-3E77-1B40-250797DB3A85}"/>
              </a:ext>
            </a:extLst>
          </p:cNvPr>
          <p:cNvSpPr txBox="1"/>
          <p:nvPr/>
        </p:nvSpPr>
        <p:spPr>
          <a:xfrm>
            <a:off x="7284720" y="3953104"/>
            <a:ext cx="3860800" cy="1466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Kritika </a:t>
            </a:r>
            <a:r>
              <a:rPr lang="en-US" sz="1800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je </a:t>
            </a:r>
            <a:r>
              <a:rPr lang="en-US" sz="1800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dio</a:t>
            </a:r>
            <a:r>
              <a:rPr lang="en-US" sz="1800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javnog</a:t>
            </a:r>
            <a:r>
              <a:rPr lang="en-US" sz="1800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djelovanja</a:t>
            </a:r>
            <a:r>
              <a:rPr lang="hr-HR" sz="1800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- </a:t>
            </a:r>
            <a:r>
              <a:rPr lang="hr-HR" sz="1800" b="1" dirty="0">
                <a:solidFill>
                  <a:srgbClr val="000000"/>
                </a:solidFill>
                <a:latin typeface="Open Sauce"/>
                <a:ea typeface="Open Sauce Bold"/>
                <a:cs typeface="Open Sauce Bold"/>
                <a:sym typeface="Open Sauce"/>
              </a:rPr>
              <a:t>r</a:t>
            </a:r>
            <a:r>
              <a:rPr lang="en-US" b="1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eakcija</a:t>
            </a:r>
            <a:r>
              <a:rPr lang="en-US" b="1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na</a:t>
            </a:r>
            <a:r>
              <a:rPr lang="en-US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kritiku</a:t>
            </a:r>
            <a:r>
              <a:rPr lang="en-US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je </a:t>
            </a:r>
            <a:r>
              <a:rPr lang="en-US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bitna</a:t>
            </a:r>
            <a:r>
              <a:rPr lang="hr-HR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  <a:endParaRPr lang="en-US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0" lvl="0" indent="0" algn="l">
              <a:lnSpc>
                <a:spcPts val="5120"/>
              </a:lnSpc>
              <a:spcBef>
                <a:spcPct val="0"/>
              </a:spcBef>
            </a:pPr>
            <a:endParaRPr lang="en-US" sz="1800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pic>
        <p:nvPicPr>
          <p:cNvPr id="24" name="Slika 23">
            <a:extLst>
              <a:ext uri="{FF2B5EF4-FFF2-40B4-BE49-F238E27FC236}">
                <a16:creationId xmlns:a16="http://schemas.microsoft.com/office/drawing/2014/main" id="{D89B9C11-5ABF-DAD0-70BF-A85C72C60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487" y="1615440"/>
            <a:ext cx="3177026" cy="218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36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A5E4AE-B8D9-AA6D-8CF4-C0C2F9D84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Primjer dobre prakse (Europa) - </a:t>
            </a:r>
            <a:r>
              <a:rPr lang="hr-HR" dirty="0" err="1"/>
              <a:t>Unionen</a:t>
            </a:r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B207D15-33C6-8FF8-1A2A-8D1757C9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20</a:t>
            </a:fld>
            <a:endParaRPr lang="hr-H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7D29D63-0FBD-97BF-2457-030EE8F12A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453" y="2052220"/>
            <a:ext cx="4534389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uce" panose="020B0604020202020204"/>
              </a:rPr>
              <a:t>Ima jasan identitet, ciljane kampanje i koristi društvene mreže strateški (ne samo kao servis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Open Sauce" panose="020B0604020202020204"/>
              </a:rPr>
              <a:t>obavijesti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uce" panose="020B0604020202020204"/>
              </a:rPr>
              <a:t>).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uce" panose="020B0604020202020204"/>
              </a:rPr>
              <a:t>Spaja tradicionalnu sindikalnu funkciju s modernim kanalima komunikacije — što je često izazov za sindikate u industriji.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uce" panose="020B0604020202020204"/>
              </a:rPr>
              <a:t>Pokazuje da je moguće biti istovremeno ozbiljan i relevantan u 2020-ima (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Open Sauce" panose="020B0604020202020204"/>
              </a:rPr>
              <a:t>online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uce" panose="020B0604020202020204"/>
              </a:rPr>
              <a:t> + </a:t>
            </a:r>
            <a:r>
              <a:rPr kumimoji="0" lang="sr-Latn-RS" altLang="sr-Latn-R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Open Sauce" panose="020B0604020202020204"/>
              </a:rPr>
              <a:t>offline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Open Sauce" panose="020B0604020202020204"/>
              </a:rPr>
              <a:t>).</a:t>
            </a:r>
          </a:p>
        </p:txBody>
      </p:sp>
      <p:pic>
        <p:nvPicPr>
          <p:cNvPr id="8" name="Slika 7" descr="Slika na kojoj se prikazuje tekst, snimka zaslona, web-stranica, web-mjesto&#10;&#10;Sadržaj generiran uz AI možda nije točan.">
            <a:extLst>
              <a:ext uri="{FF2B5EF4-FFF2-40B4-BE49-F238E27FC236}">
                <a16:creationId xmlns:a16="http://schemas.microsoft.com/office/drawing/2014/main" id="{ECA5FE74-0631-1D42-386A-7FD41BD18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889" y="1535154"/>
            <a:ext cx="6822622" cy="378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6289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AFEA9-1001-F91C-1032-73DBEFA91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037D0FE-BE4F-10C4-9162-C6DC7FD22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Primjer loše prakse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9843509-B031-B0C6-5593-E558D2FC9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latin typeface="Open Sauce" panose="020B0604020202020204"/>
              </a:rPr>
              <a:t>Nekonzistentnost – zadnja objava: 2022.</a:t>
            </a:r>
          </a:p>
          <a:p>
            <a:r>
              <a:rPr lang="hr-HR" dirty="0">
                <a:latin typeface="Open Sauce" panose="020B0604020202020204"/>
              </a:rPr>
              <a:t>Profil postoji, ali nema aktivnosti</a:t>
            </a:r>
          </a:p>
          <a:p>
            <a:r>
              <a:rPr lang="hr-HR" dirty="0">
                <a:latin typeface="Open Sauce" panose="020B0604020202020204"/>
              </a:rPr>
              <a:t>Stranica postoji, ali je sadržaj minimalan</a:t>
            </a:r>
          </a:p>
          <a:p>
            <a:r>
              <a:rPr lang="hr-HR" dirty="0">
                <a:latin typeface="Open Sauce" panose="020B0604020202020204"/>
              </a:rPr>
              <a:t>Neprimjereno odgovaranje ili reagiranje na komentare</a:t>
            </a:r>
          </a:p>
          <a:p>
            <a:r>
              <a:rPr lang="hr-HR" dirty="0">
                <a:latin typeface="Open Sauce" panose="020B0604020202020204"/>
              </a:rPr>
              <a:t> Slučaj školskog sindikata Preporod</a:t>
            </a:r>
          </a:p>
          <a:p>
            <a:r>
              <a:rPr lang="hr-HR" dirty="0">
                <a:latin typeface="Open Sauce" panose="020B0604020202020204"/>
              </a:rPr>
              <a:t>„</a:t>
            </a:r>
            <a:r>
              <a:rPr lang="hr-HR" dirty="0" err="1">
                <a:latin typeface="Open Sauce" panose="020B0604020202020204"/>
              </a:rPr>
              <a:t>The</a:t>
            </a:r>
            <a:r>
              <a:rPr lang="hr-HR" dirty="0">
                <a:latin typeface="Open Sauce" panose="020B0604020202020204"/>
              </a:rPr>
              <a:t> </a:t>
            </a:r>
            <a:r>
              <a:rPr lang="hr-HR" dirty="0" err="1">
                <a:latin typeface="Open Sauce" panose="020B0604020202020204"/>
              </a:rPr>
              <a:t>Lithuanian</a:t>
            </a:r>
            <a:r>
              <a:rPr lang="hr-HR" dirty="0">
                <a:latin typeface="Open Sauce" panose="020B0604020202020204"/>
              </a:rPr>
              <a:t> </a:t>
            </a:r>
            <a:r>
              <a:rPr lang="hr-HR" dirty="0" err="1">
                <a:latin typeface="Open Sauce" panose="020B0604020202020204"/>
              </a:rPr>
              <a:t>Case</a:t>
            </a:r>
            <a:r>
              <a:rPr lang="hr-HR" dirty="0">
                <a:latin typeface="Open Sauce" panose="020B0604020202020204"/>
              </a:rPr>
              <a:t>”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4E69F37-C861-DFCD-9698-6533D297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636244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5CC5EFF-3D29-81DF-99D5-EFE431247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147" y="365125"/>
            <a:ext cx="6451421" cy="4142707"/>
          </a:xfrm>
        </p:spPr>
        <p:txBody>
          <a:bodyPr/>
          <a:lstStyle/>
          <a:p>
            <a:r>
              <a:rPr lang="hr-HR" dirty="0"/>
              <a:t>Prilagodba iste poruke različitim društvenim mrežama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1381C9B-AAD2-A7BF-F61E-BE037C339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22</a:t>
            </a:fld>
            <a:endParaRPr lang="hr-HR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E4305522-DF6E-78EC-DF8D-8C6EA918B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691" y="596674"/>
            <a:ext cx="3650793" cy="4588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636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71631F-DC72-59EB-73BA-420F95357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Primjer posta za svaku društvenu mrežu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9BBCBDF-D3C8-571F-DE00-6867EC7F9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hr-HR" dirty="0">
                <a:latin typeface="Open Sauce" panose="020B0604020202020204"/>
              </a:rPr>
              <a:t>Izvor za post: Radnici INA Grupe izjasnili se za potpisivanje kolektivnog ugovora </a:t>
            </a:r>
          </a:p>
          <a:p>
            <a:r>
              <a:rPr lang="hr-HR" dirty="0">
                <a:latin typeface="Open Sauce" panose="020B0604020202020204"/>
              </a:rPr>
              <a:t>ZAGREB, 8. siječnja 2025. godine – Tri reprezentativna sindikata u INA Grupi – SING - Sindikat gospodarstva, INAŠ - Sindikat naftne djelatnosti i Samostalni sindikat energetike, kemije i nemetala Hrvatske (EKN) danas su održali posljednji sastanak u procesu mirenja te najavili potpisivanje izmjena i dopuna kolektivnog ugovora za INA Grupu d.d. „U procesu osobnog izjašnjavanja članova, od ukupnog broja izjašnjenih članova sindikata, njih 2/3 izjasnilo se za potpisivanje kolektivnog ugovora u INA Grupi. Anketirano je više od 70 posto članova u INA Grupi i jasna većina se izjasnila za potpisivanje ugovora. U procesu mirenja, od 1.1. 2025. godine izborili smo u INA Grupi prosječno povećanje plaće od 10 posto, a za radnike koji rade u smjeni to povećanje je još više“, istaknula je Jasna </a:t>
            </a:r>
            <a:r>
              <a:rPr lang="hr-HR" dirty="0" err="1">
                <a:latin typeface="Open Sauce" panose="020B0604020202020204"/>
              </a:rPr>
              <a:t>Pipunić</a:t>
            </a:r>
            <a:r>
              <a:rPr lang="hr-HR" dirty="0">
                <a:latin typeface="Open Sauce" panose="020B0604020202020204"/>
              </a:rPr>
              <a:t>, predsjednica SING – Sindikata gospodarstva. „Za IMS je dogovoreno povećanje plaće u prosjeku od 14 % do 22 % bruto mjesečno“, pojasnio je Siniša </a:t>
            </a:r>
            <a:r>
              <a:rPr lang="hr-HR" dirty="0" err="1">
                <a:latin typeface="Open Sauce" panose="020B0604020202020204"/>
              </a:rPr>
              <a:t>Koritnik</a:t>
            </a:r>
            <a:r>
              <a:rPr lang="hr-HR" dirty="0">
                <a:latin typeface="Open Sauce" panose="020B0604020202020204"/>
              </a:rPr>
              <a:t>, predsjednik INAŠ-a te dodao kako je nakon više od 12 godina dogovoren i dodatak na radni staž i dodatak za rad u drugoj smjeni. Dodao je kako dodatke za radni staž, dodatke za rad u drugoj smjeni kao i dodatke za rad subotom privatne kompanije, u pravilu, rijetko isplaćuju u Republici Hrvatskoj. Zvonimir </a:t>
            </a:r>
            <a:r>
              <a:rPr lang="hr-HR" dirty="0" err="1">
                <a:latin typeface="Open Sauce" panose="020B0604020202020204"/>
              </a:rPr>
              <a:t>Mikloš</a:t>
            </a:r>
            <a:r>
              <a:rPr lang="hr-HR" dirty="0">
                <a:latin typeface="Open Sauce" panose="020B0604020202020204"/>
              </a:rPr>
              <a:t>, glavni sindikalni povjerenik u EKN-u kazao je da će sukladno rezultatima izjašnjavanja reprezentativni sindikati potpisati izmjene i dopune kolektivnog ugovora čime će osigurati kontinuitet kolektivnog pregovaranja i socijalnog dijaloga koji traje od 1996. godine. „To je bio prvi kolektivni ugovor u Republici Hrvatskoj. Kao i svake godine do sada, izborili smo povećanje plaća i osiguranje boljih uvjeta rada, ali nismo potpuno zadovoljni te nastavljamo pregovore u razdoblju koje je pred nama“ zaključio je Zvonimir </a:t>
            </a:r>
            <a:r>
              <a:rPr lang="hr-HR" dirty="0" err="1">
                <a:latin typeface="Open Sauce" panose="020B0604020202020204"/>
              </a:rPr>
              <a:t>Mikloš</a:t>
            </a:r>
            <a:r>
              <a:rPr lang="hr-HR" dirty="0">
                <a:latin typeface="Open Sauce" panose="020B0604020202020204"/>
              </a:rPr>
              <a:t>. 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4C768FD-526C-B239-1067-97D7B9E1A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9875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4A05AC-A4EF-2B20-4C71-DDF0BEC4D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Facebook post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EEE0155-8090-48FA-AC3D-3B5F5AD7DB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b="1" dirty="0">
                <a:latin typeface="Open Sauce" panose="020B0604020202020204"/>
              </a:rPr>
              <a:t>Radnici INA Grupe podržali potpisivanje novog kolektivnog ugovora!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Tri reprezentativna sindikata u INA Grupi – </a:t>
            </a:r>
            <a:r>
              <a:rPr lang="hr-HR" b="1" dirty="0">
                <a:latin typeface="Open Sauce" panose="020B0604020202020204"/>
              </a:rPr>
              <a:t>SING</a:t>
            </a:r>
            <a:r>
              <a:rPr lang="hr-HR" dirty="0">
                <a:latin typeface="Open Sauce" panose="020B0604020202020204"/>
              </a:rPr>
              <a:t>, </a:t>
            </a:r>
            <a:r>
              <a:rPr lang="hr-HR" b="1" dirty="0">
                <a:latin typeface="Open Sauce" panose="020B0604020202020204"/>
              </a:rPr>
              <a:t>INAŠ</a:t>
            </a:r>
            <a:r>
              <a:rPr lang="hr-HR" dirty="0">
                <a:latin typeface="Open Sauce" panose="020B0604020202020204"/>
              </a:rPr>
              <a:t> i </a:t>
            </a:r>
            <a:r>
              <a:rPr lang="hr-HR" b="1" dirty="0">
                <a:latin typeface="Open Sauce" panose="020B0604020202020204"/>
              </a:rPr>
              <a:t>EKN</a:t>
            </a:r>
            <a:r>
              <a:rPr lang="hr-HR" dirty="0">
                <a:latin typeface="Open Sauce" panose="020B0604020202020204"/>
              </a:rPr>
              <a:t> najavili su potpisivanje izmjena i dopuna kolektivnog ugovora.</a:t>
            </a:r>
          </a:p>
          <a:p>
            <a:r>
              <a:rPr lang="hr-HR" dirty="0">
                <a:latin typeface="Open Sauce" panose="020B0604020202020204"/>
              </a:rPr>
              <a:t>U procesu osobnog izjašnjavanja članova: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👉 </a:t>
            </a:r>
            <a:r>
              <a:rPr lang="hr-HR" b="1" dirty="0">
                <a:latin typeface="Open Sauce" panose="020B0604020202020204"/>
              </a:rPr>
              <a:t>2/3 </a:t>
            </a:r>
            <a:r>
              <a:rPr lang="hr-HR" b="1" dirty="0" err="1">
                <a:latin typeface="Open Sauce" panose="020B0604020202020204"/>
              </a:rPr>
              <a:t>izjasnjenih</a:t>
            </a:r>
            <a:r>
              <a:rPr lang="hr-HR" b="1" dirty="0">
                <a:latin typeface="Open Sauce" panose="020B0604020202020204"/>
              </a:rPr>
              <a:t> članova</a:t>
            </a:r>
            <a:r>
              <a:rPr lang="hr-HR" dirty="0">
                <a:latin typeface="Open Sauce" panose="020B0604020202020204"/>
              </a:rPr>
              <a:t> podržalo je potpisivanje kolektivnog ugovora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👉 </a:t>
            </a:r>
            <a:r>
              <a:rPr lang="hr-HR" b="1" dirty="0">
                <a:latin typeface="Open Sauce" panose="020B0604020202020204"/>
              </a:rPr>
              <a:t>anketirano je više od 70 % radnika INA Grupe</a:t>
            </a:r>
            <a:endParaRPr lang="hr-HR" dirty="0">
              <a:latin typeface="Open Sauce" panose="020B0604020202020204"/>
            </a:endParaRPr>
          </a:p>
          <a:p>
            <a:r>
              <a:rPr lang="hr-HR" b="1" dirty="0">
                <a:latin typeface="Open Sauce" panose="020B0604020202020204"/>
              </a:rPr>
              <a:t>Što je izboreno?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✔️ Prosječno povećanje plaće od </a:t>
            </a:r>
            <a:r>
              <a:rPr lang="hr-HR" b="1" dirty="0">
                <a:latin typeface="Open Sauce" panose="020B0604020202020204"/>
              </a:rPr>
              <a:t>10 %</a:t>
            </a:r>
            <a:r>
              <a:rPr lang="hr-HR" dirty="0">
                <a:latin typeface="Open Sauce" panose="020B0604020202020204"/>
              </a:rPr>
              <a:t>, a za radnike u smjeni i više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✔️ Za IMS radnike povećanje od </a:t>
            </a:r>
            <a:r>
              <a:rPr lang="hr-HR" b="1" dirty="0">
                <a:latin typeface="Open Sauce" panose="020B0604020202020204"/>
              </a:rPr>
              <a:t>14–22 % bruto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✔️ Nakon 12 godina: </a:t>
            </a:r>
            <a:r>
              <a:rPr lang="hr-HR" b="1" dirty="0">
                <a:latin typeface="Open Sauce" panose="020B0604020202020204"/>
              </a:rPr>
              <a:t>dodatak za staž</a:t>
            </a:r>
            <a:r>
              <a:rPr lang="hr-HR" dirty="0">
                <a:latin typeface="Open Sauce" panose="020B0604020202020204"/>
              </a:rPr>
              <a:t> i </a:t>
            </a:r>
            <a:r>
              <a:rPr lang="hr-HR" b="1" dirty="0">
                <a:latin typeface="Open Sauce" panose="020B0604020202020204"/>
              </a:rPr>
              <a:t>dodatak za rad u drugoj smjeni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✔️ Dodatak za rad subotom – rijetkost u privatnom sektoru u RH</a:t>
            </a:r>
          </a:p>
          <a:p>
            <a:r>
              <a:rPr lang="hr-HR" dirty="0">
                <a:latin typeface="Open Sauce" panose="020B0604020202020204"/>
              </a:rPr>
              <a:t>Borba za bolje uvjete rada nikada ne prestaje. </a:t>
            </a:r>
            <a:r>
              <a:rPr lang="hr-HR" b="1" dirty="0">
                <a:latin typeface="Open Sauce" panose="020B0604020202020204"/>
              </a:rPr>
              <a:t>Hvala svim radnicima na povjerenju i podršci!</a:t>
            </a:r>
            <a:r>
              <a:rPr lang="hr-HR" dirty="0">
                <a:latin typeface="Open Sauce" panose="020B0604020202020204"/>
              </a:rPr>
              <a:t> 💪</a:t>
            </a:r>
          </a:p>
          <a:p>
            <a:r>
              <a:rPr lang="hr-HR" dirty="0">
                <a:solidFill>
                  <a:srgbClr val="FF0000"/>
                </a:solidFill>
                <a:latin typeface="Open Sauce" panose="020B0604020202020204"/>
              </a:rPr>
              <a:t>+ link na web/dulju formu</a:t>
            </a: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61DE74C-9276-FAAB-1120-39C9002D4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49607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521BBC4-C2F3-B1E0-88D4-18A9BB580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Instagram post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FC3433A-3D40-12EA-6D53-BD32DCC96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b="1" dirty="0">
                <a:latin typeface="Open Sauce" panose="020B0604020202020204"/>
              </a:rPr>
              <a:t>Radnici INA Grupe podržali su novi kolektivni ugovor!</a:t>
            </a:r>
            <a:endParaRPr lang="hr-HR" dirty="0">
              <a:latin typeface="Open Sauce" panose="020B0604020202020204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dirty="0">
                <a:latin typeface="Open Sauce" panose="020B0604020202020204"/>
              </a:rPr>
              <a:t>Prosječno povećanje plaća: </a:t>
            </a:r>
            <a:r>
              <a:rPr lang="hr-HR" b="1" dirty="0">
                <a:latin typeface="Open Sauce" panose="020B0604020202020204"/>
              </a:rPr>
              <a:t>10 %</a:t>
            </a:r>
            <a:endParaRPr lang="hr-HR" dirty="0">
              <a:latin typeface="Open Sauce" panose="020B0604020202020204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dirty="0">
                <a:latin typeface="Open Sauce" panose="020B0604020202020204"/>
              </a:rPr>
              <a:t>Za IMS radnike: </a:t>
            </a:r>
            <a:r>
              <a:rPr lang="hr-HR" b="1" dirty="0">
                <a:latin typeface="Open Sauce" panose="020B0604020202020204"/>
              </a:rPr>
              <a:t>14–22 %</a:t>
            </a:r>
            <a:endParaRPr lang="hr-HR" dirty="0">
              <a:latin typeface="Open Sauce" panose="020B0604020202020204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hr-HR" dirty="0">
                <a:latin typeface="Open Sauce" panose="020B0604020202020204"/>
              </a:rPr>
              <a:t>Nakon 12 godina vraćaju se dodaci: na staž, drugu smjenu i rad subotom.</a:t>
            </a:r>
          </a:p>
          <a:p>
            <a:pPr>
              <a:buNone/>
            </a:pPr>
            <a:r>
              <a:rPr lang="hr-HR" dirty="0">
                <a:latin typeface="Open Sauce" panose="020B0604020202020204"/>
              </a:rPr>
              <a:t>Tri sindikata – </a:t>
            </a:r>
            <a:r>
              <a:rPr lang="hr-HR" b="1" dirty="0">
                <a:latin typeface="Open Sauce" panose="020B0604020202020204"/>
              </a:rPr>
              <a:t>SING, INAŠ i EKN</a:t>
            </a:r>
            <a:r>
              <a:rPr lang="hr-HR" dirty="0">
                <a:latin typeface="Open Sauce" panose="020B0604020202020204"/>
              </a:rPr>
              <a:t> – nastavljaju pregovore za bolje uvjete rada za sve zaposlenike. 💙</a:t>
            </a:r>
          </a:p>
          <a:p>
            <a:pPr>
              <a:buNone/>
            </a:pPr>
            <a:r>
              <a:rPr lang="hr-HR" dirty="0">
                <a:solidFill>
                  <a:srgbClr val="FF0000"/>
                </a:solidFill>
                <a:latin typeface="Open Sauce" panose="020B0604020202020204"/>
              </a:rPr>
              <a:t>+ link na bio</a:t>
            </a:r>
          </a:p>
          <a:p>
            <a:pPr>
              <a:buNone/>
            </a:pPr>
            <a:endParaRPr lang="hr-HR" dirty="0"/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0C3AB18-1257-C4C1-8290-CEE9FEECC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25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453091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1DD6F6-B923-ED92-1E2A-4A3805D89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13" y="135323"/>
            <a:ext cx="10979573" cy="1325563"/>
          </a:xfrm>
        </p:spPr>
        <p:txBody>
          <a:bodyPr/>
          <a:lstStyle/>
          <a:p>
            <a:r>
              <a:rPr lang="hr-HR" dirty="0"/>
              <a:t>Instagram post s tekstom u </a:t>
            </a:r>
            <a:r>
              <a:rPr lang="hr-HR" dirty="0" err="1"/>
              <a:t>Carousel</a:t>
            </a:r>
            <a:r>
              <a:rPr lang="hr-HR" dirty="0"/>
              <a:t> formatu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2E641D4A-77DA-59DB-A4B7-C3409D5A8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26</a:t>
            </a:fld>
            <a:endParaRPr lang="hr-HR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83652D17-7FAF-F9DA-6AB2-7E336643DF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2"/>
          <a:stretch>
            <a:fillRect/>
          </a:stretch>
        </p:blipFill>
        <p:spPr>
          <a:xfrm>
            <a:off x="7846108" y="1152819"/>
            <a:ext cx="2311602" cy="4648011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58F96E2F-0B5E-AFC3-0361-2595C29DE8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20"/>
          <a:stretch>
            <a:fillRect/>
          </a:stretch>
        </p:blipFill>
        <p:spPr>
          <a:xfrm>
            <a:off x="4438348" y="1096671"/>
            <a:ext cx="2311603" cy="4664656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59A64CFC-7FAF-0FAA-77A1-4700F9A8A1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76"/>
          <a:stretch>
            <a:fillRect/>
          </a:stretch>
        </p:blipFill>
        <p:spPr>
          <a:xfrm>
            <a:off x="958678" y="1056566"/>
            <a:ext cx="2383513" cy="474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778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97FEED-4BD9-D23D-1484-FAA6E96BB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Linkedin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C6C4F6A-2428-ECF8-3D00-202147CC4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dirty="0">
                <a:latin typeface="Open Sauce" panose="020B0604020202020204"/>
              </a:rPr>
              <a:t>Zagreb, 8. siječnja 2025. – SING, INAŠ i EKN, kao reprezentativni sindikati INA Grupe, završili su proces mirenja i najavili potpisivanje novog kolektivnog ugovora.</a:t>
            </a:r>
          </a:p>
          <a:p>
            <a:r>
              <a:rPr lang="hr-HR" dirty="0">
                <a:latin typeface="Open Sauce" panose="020B0604020202020204"/>
              </a:rPr>
              <a:t>U procesu izjašnjavanja: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• sudjelovalo je više od 70 % zaposlenih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• dvije trećine izjašnjenih članova sindikata podržalo je potpisivanje ugovora</a:t>
            </a:r>
          </a:p>
          <a:p>
            <a:r>
              <a:rPr lang="hr-HR" b="1" dirty="0">
                <a:latin typeface="Open Sauce" panose="020B0604020202020204"/>
              </a:rPr>
              <a:t>Rezultati pregovora: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• prosječno povećanje plaća od 10 %, za smjenske radnike i više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• povećanje plaća za IMS radnike između 14 % i 22 % bruto</a:t>
            </a:r>
            <a:br>
              <a:rPr lang="hr-HR" dirty="0">
                <a:latin typeface="Open Sauce" panose="020B0604020202020204"/>
              </a:rPr>
            </a:br>
            <a:r>
              <a:rPr lang="hr-HR" dirty="0">
                <a:latin typeface="Open Sauce" panose="020B0604020202020204"/>
              </a:rPr>
              <a:t>• ponovno uvođenje dodatka za staž, dodatka za rad u drugoj smjeni i dodatka za rad subotom, što je rijetka praksa u privatnom sektoru</a:t>
            </a:r>
          </a:p>
          <a:p>
            <a:r>
              <a:rPr lang="hr-HR" dirty="0">
                <a:latin typeface="Open Sauce" panose="020B0604020202020204"/>
              </a:rPr>
              <a:t>Ovim sporazumom nastavlja se socijalni dijalog koji u INA Grupi postoji od 1996. godine. Sindikati najavljuju nastavak pregovora usmjerenih na daljnje unapređenje radnih i materijalnih uvjeta zaposlenika.</a:t>
            </a:r>
          </a:p>
          <a:p>
            <a:r>
              <a:rPr lang="hr-HR" dirty="0">
                <a:solidFill>
                  <a:srgbClr val="FF0000"/>
                </a:solidFill>
                <a:latin typeface="Open Sauce" panose="020B0604020202020204"/>
              </a:rPr>
              <a:t>+ link na web/dulju formu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30551F74-587F-7FA5-821D-CE8F14173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323403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654F9D1-6FF5-C270-3245-8CBDDA91E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TikTok</a:t>
            </a:r>
            <a:r>
              <a:rPr lang="hr-HR" dirty="0"/>
              <a:t> objava priopćenja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295C353-553D-142F-50C6-5EE25A746A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412" y="1466098"/>
            <a:ext cx="4943464" cy="437322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hr-HR" sz="6400" dirty="0">
                <a:latin typeface="Open Sauce" panose="020B0604020202020204"/>
              </a:rPr>
              <a:t>🎥 </a:t>
            </a:r>
            <a:r>
              <a:rPr lang="hr-HR" sz="6400" b="1" dirty="0">
                <a:latin typeface="Open Sauce" panose="020B0604020202020204"/>
              </a:rPr>
              <a:t>Kadar 1 (0–3 sekunde)</a:t>
            </a:r>
            <a:br>
              <a:rPr lang="hr-HR" sz="6400" dirty="0">
                <a:latin typeface="Open Sauce" panose="020B0604020202020204"/>
              </a:rPr>
            </a:br>
            <a:r>
              <a:rPr lang="hr-HR" sz="5600" dirty="0">
                <a:latin typeface="Open Sauce" panose="020B0604020202020204"/>
              </a:rPr>
              <a:t>Tekst na ekranu: </a:t>
            </a:r>
            <a:r>
              <a:rPr lang="hr-HR" sz="5600" i="1" dirty="0">
                <a:latin typeface="Open Sauce" panose="020B0604020202020204"/>
              </a:rPr>
              <a:t>“Velika vijest za radnike INA Grupe!”</a:t>
            </a:r>
            <a:br>
              <a:rPr lang="hr-HR" sz="5600" dirty="0">
                <a:latin typeface="Open Sauce" panose="020B0604020202020204"/>
              </a:rPr>
            </a:br>
            <a:r>
              <a:rPr lang="hr-HR" sz="5600" dirty="0">
                <a:latin typeface="Open Sauce" panose="020B0604020202020204"/>
              </a:rPr>
              <a:t>Osoba u kadru, energičan ton:</a:t>
            </a:r>
            <a:br>
              <a:rPr lang="hr-HR" sz="5600" dirty="0">
                <a:latin typeface="Open Sauce" panose="020B0604020202020204"/>
              </a:rPr>
            </a:br>
            <a:r>
              <a:rPr lang="hr-HR" sz="5600" dirty="0">
                <a:latin typeface="Open Sauce" panose="020B0604020202020204"/>
              </a:rPr>
              <a:t>“Tri sindikata – SING, INAŠ i EKN – upravo su završili mirenje i potpisuju novi kolektivni ugovor.”</a:t>
            </a:r>
          </a:p>
          <a:p>
            <a:pPr>
              <a:lnSpc>
                <a:spcPct val="120000"/>
              </a:lnSpc>
            </a:pPr>
            <a:r>
              <a:rPr lang="hr-HR" sz="6400" dirty="0">
                <a:latin typeface="Open Sauce" panose="020B0604020202020204"/>
              </a:rPr>
              <a:t>🎥 </a:t>
            </a:r>
            <a:r>
              <a:rPr lang="hr-HR" sz="6400" b="1" dirty="0">
                <a:latin typeface="Open Sauce" panose="020B0604020202020204"/>
              </a:rPr>
              <a:t>Kadar 2 (3–8 sekundi)</a:t>
            </a:r>
            <a:br>
              <a:rPr lang="hr-HR" sz="6400" dirty="0">
                <a:latin typeface="Open Sauce" panose="020B0604020202020204"/>
              </a:rPr>
            </a:br>
            <a:r>
              <a:rPr lang="hr-HR" sz="5600" dirty="0">
                <a:latin typeface="Open Sauce" panose="020B0604020202020204"/>
              </a:rPr>
              <a:t>Tekst: </a:t>
            </a:r>
            <a:r>
              <a:rPr lang="hr-HR" sz="5600" i="1" dirty="0">
                <a:latin typeface="Open Sauce" panose="020B0604020202020204"/>
              </a:rPr>
              <a:t>“Što kažu radnici?”</a:t>
            </a:r>
            <a:br>
              <a:rPr lang="hr-HR" sz="5600" dirty="0">
                <a:latin typeface="Open Sauce" panose="020B0604020202020204"/>
              </a:rPr>
            </a:br>
            <a:r>
              <a:rPr lang="hr-HR" sz="5600" dirty="0">
                <a:latin typeface="Open Sauce" panose="020B0604020202020204"/>
              </a:rPr>
              <a:t>Govornik:</a:t>
            </a:r>
            <a:br>
              <a:rPr lang="hr-HR" sz="5600" dirty="0">
                <a:latin typeface="Open Sauce" panose="020B0604020202020204"/>
              </a:rPr>
            </a:br>
            <a:r>
              <a:rPr lang="hr-HR" sz="5600" dirty="0">
                <a:latin typeface="Open Sauce" panose="020B0604020202020204"/>
              </a:rPr>
              <a:t>“Na izjašnjavanju je sudjelovalo više od 70% zaposlenih, a dvije trećine podržalo je ugovor!”</a:t>
            </a:r>
            <a:endParaRPr lang="hr-HR" sz="6400" dirty="0">
              <a:latin typeface="Open Sauce" panose="020B0604020202020204"/>
            </a:endParaRPr>
          </a:p>
          <a:p>
            <a:pPr>
              <a:lnSpc>
                <a:spcPct val="120000"/>
              </a:lnSpc>
            </a:pPr>
            <a:r>
              <a:rPr lang="hr-HR" sz="6400" dirty="0">
                <a:latin typeface="Open Sauce" panose="020B0604020202020204"/>
              </a:rPr>
              <a:t>🎥 </a:t>
            </a:r>
            <a:r>
              <a:rPr lang="hr-HR" sz="6400" b="1" dirty="0">
                <a:latin typeface="Open Sauce" panose="020B0604020202020204"/>
              </a:rPr>
              <a:t>Kadar 3 (8–15 sekundi)</a:t>
            </a:r>
            <a:br>
              <a:rPr lang="hr-HR" sz="6400" dirty="0">
                <a:latin typeface="Open Sauce" panose="020B0604020202020204"/>
              </a:rPr>
            </a:br>
            <a:r>
              <a:rPr lang="hr-HR" sz="5600" dirty="0">
                <a:latin typeface="Open Sauce" panose="020B0604020202020204"/>
              </a:rPr>
              <a:t>Tekst: “Što je izboreno?”</a:t>
            </a:r>
            <a:br>
              <a:rPr lang="hr-HR" sz="5600" dirty="0">
                <a:latin typeface="Open Sauce" panose="020B0604020202020204"/>
              </a:rPr>
            </a:br>
            <a:r>
              <a:rPr lang="hr-HR" sz="5600" dirty="0">
                <a:latin typeface="Open Sauce" panose="020B0604020202020204"/>
              </a:rPr>
              <a:t>“Prosječno povećanje plaća — 10%, a za smjenske radnike i više.” </a:t>
            </a:r>
          </a:p>
          <a:p>
            <a:pPr>
              <a:lnSpc>
                <a:spcPct val="120000"/>
              </a:lnSpc>
            </a:pPr>
            <a:r>
              <a:rPr lang="hr-HR" sz="5600" dirty="0">
                <a:latin typeface="Open Sauce" panose="020B0604020202020204"/>
              </a:rPr>
              <a:t>“Za IMS radnike – 14 do 22% bruto.” </a:t>
            </a:r>
          </a:p>
          <a:p>
            <a:pPr>
              <a:lnSpc>
                <a:spcPct val="120000"/>
              </a:lnSpc>
            </a:pPr>
            <a:r>
              <a:rPr lang="hr-HR" sz="5600" dirty="0">
                <a:latin typeface="Open Sauce" panose="020B0604020202020204"/>
              </a:rPr>
              <a:t>“Vraćaju se dodaci: staž, druga smjena i rad subotom — što je u privatnom sektoru rijetkost.”</a:t>
            </a:r>
          </a:p>
          <a:p>
            <a:pPr>
              <a:lnSpc>
                <a:spcPct val="120000"/>
              </a:lnSpc>
            </a:pPr>
            <a:br>
              <a:rPr lang="hr-HR" sz="6400" dirty="0">
                <a:latin typeface="Open Sauce" panose="020B0604020202020204"/>
              </a:rPr>
            </a:br>
            <a:endParaRPr lang="hr-HR" sz="6400" dirty="0">
              <a:latin typeface="Open Sauce" panose="020B0604020202020204"/>
            </a:endParaRP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33D8BCA-605D-849D-FE15-7DF27FCFD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28</a:t>
            </a:fld>
            <a:endParaRPr lang="hr-HR"/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677C0268-963C-D036-6467-F98C8E2200E8}"/>
              </a:ext>
            </a:extLst>
          </p:cNvPr>
          <p:cNvSpPr txBox="1"/>
          <p:nvPr/>
        </p:nvSpPr>
        <p:spPr>
          <a:xfrm>
            <a:off x="5911516" y="1466098"/>
            <a:ext cx="6096000" cy="4319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hr-HR" sz="1600" dirty="0">
                <a:latin typeface="Open Sauce" panose="020B0604020202020204"/>
              </a:rPr>
              <a:t>🎥 Kadar 4 (15–22 sekunde)</a:t>
            </a:r>
            <a:br>
              <a:rPr lang="hr-HR" sz="1600" dirty="0">
                <a:latin typeface="Open Sauce" panose="020B0604020202020204"/>
              </a:rPr>
            </a:br>
            <a:r>
              <a:rPr lang="hr-HR" sz="1600" dirty="0">
                <a:latin typeface="Open Sauce" panose="020B0604020202020204"/>
              </a:rPr>
              <a:t>Tekst: “Zašto je ovo važno?”</a:t>
            </a:r>
            <a:br>
              <a:rPr lang="hr-HR" sz="1600" dirty="0">
                <a:latin typeface="Open Sauce" panose="020B0604020202020204"/>
              </a:rPr>
            </a:br>
            <a:r>
              <a:rPr lang="hr-HR" sz="1600" dirty="0">
                <a:latin typeface="Open Sauce" panose="020B0604020202020204"/>
              </a:rPr>
              <a:t>Govornik:</a:t>
            </a:r>
            <a:br>
              <a:rPr lang="hr-HR" sz="1600" dirty="0">
                <a:latin typeface="Open Sauce" panose="020B0604020202020204"/>
              </a:rPr>
            </a:br>
            <a:r>
              <a:rPr lang="hr-HR" sz="1600" dirty="0">
                <a:latin typeface="Open Sauce" panose="020B0604020202020204"/>
              </a:rPr>
              <a:t>“Ovim se nastavlja socijalni dijalog koji traje još od 1996. I da — pregovori idu dalje!”</a:t>
            </a:r>
          </a:p>
          <a:p>
            <a:pPr marL="228600" indent="-2286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hr-HR" sz="1600" dirty="0">
                <a:latin typeface="Open Sauce" panose="020B0604020202020204"/>
              </a:rPr>
              <a:t>🎥 Kadar 5 (22–26 sekundi)</a:t>
            </a:r>
            <a:br>
              <a:rPr lang="hr-HR" sz="1600" dirty="0">
                <a:latin typeface="Open Sauce" panose="020B0604020202020204"/>
              </a:rPr>
            </a:br>
            <a:r>
              <a:rPr lang="hr-HR" sz="1600" dirty="0">
                <a:latin typeface="Open Sauce" panose="020B0604020202020204"/>
              </a:rPr>
              <a:t>Tekst: “Što slijedi?”</a:t>
            </a:r>
            <a:br>
              <a:rPr lang="hr-HR" sz="1600" dirty="0">
                <a:latin typeface="Open Sauce" panose="020B0604020202020204"/>
              </a:rPr>
            </a:br>
            <a:r>
              <a:rPr lang="hr-HR" sz="1600" dirty="0">
                <a:latin typeface="Open Sauce" panose="020B0604020202020204"/>
              </a:rPr>
              <a:t>Govornik:</a:t>
            </a:r>
            <a:br>
              <a:rPr lang="hr-HR" sz="1600" dirty="0">
                <a:latin typeface="Open Sauce" panose="020B0604020202020204"/>
              </a:rPr>
            </a:br>
            <a:r>
              <a:rPr lang="hr-HR" sz="1600" dirty="0">
                <a:latin typeface="Open Sauce" panose="020B0604020202020204"/>
              </a:rPr>
              <a:t>“Sindikati nastavljaju raditi na boljim uvjetima i još jačem kolektivnom pregovaranju.”</a:t>
            </a:r>
          </a:p>
          <a:p>
            <a:endParaRPr lang="hr-HR" sz="1800" dirty="0">
              <a:latin typeface="Open Sauce" panose="020B0604020202020204"/>
            </a:endParaRPr>
          </a:p>
          <a:p>
            <a:pPr marL="228600" indent="-228600"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hr-HR" sz="1600" dirty="0">
                <a:latin typeface="Open Sauce" panose="020B0604020202020204"/>
              </a:rPr>
              <a:t>🎥 Završni kadar (26–30 sekundi)</a:t>
            </a:r>
            <a:br>
              <a:rPr lang="hr-HR" sz="1600" dirty="0">
                <a:latin typeface="Open Sauce" panose="020B0604020202020204"/>
              </a:rPr>
            </a:br>
            <a:r>
              <a:rPr lang="hr-HR" sz="1600" dirty="0">
                <a:latin typeface="Open Sauce" panose="020B0604020202020204"/>
              </a:rPr>
              <a:t>Tekst: “Prati nas za jasne, brze i točne informacije o pravima radnika.”</a:t>
            </a:r>
            <a:br>
              <a:rPr lang="hr-HR" sz="1600" dirty="0">
                <a:latin typeface="Open Sauce" panose="020B0604020202020204"/>
              </a:rPr>
            </a:br>
            <a:r>
              <a:rPr lang="hr-HR" sz="1600" dirty="0">
                <a:latin typeface="Open Sauce" panose="020B0604020202020204"/>
              </a:rPr>
              <a:t>Logo sindikata + kratki poziv na akciju:</a:t>
            </a:r>
            <a:br>
              <a:rPr lang="hr-HR" sz="1600" dirty="0">
                <a:latin typeface="Open Sauce" panose="020B0604020202020204"/>
              </a:rPr>
            </a:br>
            <a:r>
              <a:rPr lang="hr-HR" sz="1600" dirty="0">
                <a:latin typeface="Open Sauce" panose="020B0604020202020204"/>
              </a:rPr>
              <a:t>“Pokazujemo što sindikalni rad znači u praksi.”</a:t>
            </a:r>
          </a:p>
        </p:txBody>
      </p:sp>
    </p:spTree>
    <p:extLst>
      <p:ext uri="{BB962C8B-B14F-4D97-AF65-F5344CB8AC3E}">
        <p14:creationId xmlns:p14="http://schemas.microsoft.com/office/powerpoint/2010/main" val="37556528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0EA529F-FCFC-F8ED-609C-07C67DFC4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147" y="365126"/>
            <a:ext cx="10979573" cy="734470"/>
          </a:xfrm>
        </p:spPr>
        <p:txBody>
          <a:bodyPr/>
          <a:lstStyle/>
          <a:p>
            <a:r>
              <a:rPr lang="hr-HR" dirty="0"/>
              <a:t>Sindikati na </a:t>
            </a:r>
            <a:r>
              <a:rPr lang="hr-HR" dirty="0" err="1"/>
              <a:t>TikTok</a:t>
            </a:r>
            <a:r>
              <a:rPr lang="hr-HR" dirty="0"/>
              <a:t> – u 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8F6568A-5E68-D519-0263-091C325CE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29</a:t>
            </a:fld>
            <a:endParaRPr lang="hr-HR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1215568A-A115-B6FD-0FE4-230990CF6B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" y="1266403"/>
            <a:ext cx="1898663" cy="4114775"/>
          </a:xfrm>
          <a:prstGeom prst="rect">
            <a:avLst/>
          </a:prstGeom>
        </p:spPr>
      </p:pic>
      <p:pic>
        <p:nvPicPr>
          <p:cNvPr id="8" name="WhatsApp Video 2025-12-11 at 06.58.24">
            <a:hlinkClick r:id="" action="ppaction://media"/>
            <a:extLst>
              <a:ext uri="{FF2B5EF4-FFF2-40B4-BE49-F238E27FC236}">
                <a16:creationId xmlns:a16="http://schemas.microsoft.com/office/drawing/2014/main" id="{B50358F9-DCD2-57AD-9549-B31E2D2CE7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41711" y="1389094"/>
            <a:ext cx="2266439" cy="4097293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9029A986-3D7C-5648-A6F4-9BC4989013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659" y="1389093"/>
            <a:ext cx="2172488" cy="4097294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102F2914-2A36-BA44-C91F-C96E0D8DBB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978" y="1371613"/>
            <a:ext cx="2122722" cy="411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5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0EA529F-FCFC-F8ED-609C-07C67DFC4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Sadržaj na </a:t>
            </a:r>
            <a:r>
              <a:rPr lang="hr-HR" dirty="0" err="1"/>
              <a:t>TikTok</a:t>
            </a:r>
            <a:r>
              <a:rPr lang="hr-HR" dirty="0"/>
              <a:t> – u kao inspiracija</a:t>
            </a:r>
          </a:p>
        </p:txBody>
      </p:sp>
      <p:pic>
        <p:nvPicPr>
          <p:cNvPr id="5" name="ScreenRecording_12-11-2025 06-44-14_1">
            <a:hlinkClick r:id="" action="ppaction://media"/>
            <a:extLst>
              <a:ext uri="{FF2B5EF4-FFF2-40B4-BE49-F238E27FC236}">
                <a16:creationId xmlns:a16="http://schemas.microsoft.com/office/drawing/2014/main" id="{D3DAFF3A-9D5F-E8C6-B616-5D72D7B8E35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19562" y="1554089"/>
            <a:ext cx="2090282" cy="4011998"/>
          </a:xfrm>
        </p:spPr>
      </p:pic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8F6568A-5E68-D519-0263-091C325CE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30</a:t>
            </a:fld>
            <a:endParaRPr lang="hr-HR"/>
          </a:p>
        </p:txBody>
      </p:sp>
      <p:pic>
        <p:nvPicPr>
          <p:cNvPr id="6" name="ScreenRecording_12-11-2025 06-46-24_1">
            <a:hlinkClick r:id="" action="ppaction://media"/>
            <a:extLst>
              <a:ext uri="{FF2B5EF4-FFF2-40B4-BE49-F238E27FC236}">
                <a16:creationId xmlns:a16="http://schemas.microsoft.com/office/drawing/2014/main" id="{6073DDF1-B43D-7ADC-C081-9A04289A8B50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00015" y="1554089"/>
            <a:ext cx="2229180" cy="401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04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65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B09B0C8-14E8-3B7A-FA08-78CF543BF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31</a:t>
            </a:fld>
            <a:endParaRPr lang="hr-HR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29A3180F-D3BF-FDA9-98BC-EB635E898CC0}"/>
              </a:ext>
            </a:extLst>
          </p:cNvPr>
          <p:cNvSpPr/>
          <p:nvPr/>
        </p:nvSpPr>
        <p:spPr>
          <a:xfrm>
            <a:off x="247729" y="224579"/>
            <a:ext cx="8235872" cy="5049520"/>
          </a:xfrm>
          <a:custGeom>
            <a:avLst/>
            <a:gdLst/>
            <a:ahLst/>
            <a:cxnLst/>
            <a:rect l="l" t="t" r="r" b="b"/>
            <a:pathLst>
              <a:path w="12352120" h="8229600">
                <a:moveTo>
                  <a:pt x="0" y="0"/>
                </a:moveTo>
                <a:lnTo>
                  <a:pt x="12352120" y="0"/>
                </a:lnTo>
                <a:lnTo>
                  <a:pt x="123521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C5ACE8CD-ED7C-B7CB-CA57-C605B2976F8F}"/>
              </a:ext>
            </a:extLst>
          </p:cNvPr>
          <p:cNvSpPr txBox="1"/>
          <p:nvPr/>
        </p:nvSpPr>
        <p:spPr>
          <a:xfrm>
            <a:off x="9780191" y="1608574"/>
            <a:ext cx="13754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r-H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23C8C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Yay</a:t>
            </a:r>
            <a:r>
              <a:rPr kumimoji="0" lang="hr-HR" sz="4000" b="1" i="0" u="none" strike="noStrike" kern="1200" cap="none" spc="0" normalizeH="0" baseline="0" noProof="0" dirty="0">
                <a:ln>
                  <a:noFill/>
                </a:ln>
                <a:solidFill>
                  <a:srgbClr val="323C8C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hr-H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23C8C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or</a:t>
            </a:r>
            <a:r>
              <a:rPr kumimoji="0" lang="hr-HR" sz="4000" b="1" i="0" u="none" strike="noStrike" kern="1200" cap="none" spc="0" normalizeH="0" baseline="0" noProof="0" dirty="0">
                <a:ln>
                  <a:noFill/>
                </a:ln>
                <a:solidFill>
                  <a:srgbClr val="323C8C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</a:t>
            </a:r>
            <a:r>
              <a:rPr kumimoji="0" lang="hr-HR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23C8C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Nay</a:t>
            </a:r>
            <a:r>
              <a:rPr kumimoji="0" lang="hr-HR" sz="4000" b="1" i="0" u="none" strike="noStrike" kern="1200" cap="none" spc="0" normalizeH="0" baseline="0" noProof="0" dirty="0">
                <a:ln>
                  <a:noFill/>
                </a:ln>
                <a:solidFill>
                  <a:srgbClr val="323C8C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?</a:t>
            </a:r>
            <a:endParaRPr lang="hr-HR" sz="4000" dirty="0"/>
          </a:p>
        </p:txBody>
      </p:sp>
    </p:spTree>
    <p:extLst>
      <p:ext uri="{BB962C8B-B14F-4D97-AF65-F5344CB8AC3E}">
        <p14:creationId xmlns:p14="http://schemas.microsoft.com/office/powerpoint/2010/main" val="4180021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8353A88-A926-9558-922F-FE604343C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>Opcija 1. Zatvorena Facebook grupa za članove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B6593D8-EF17-E41C-79A4-8FBD4FF71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147" y="1690688"/>
            <a:ext cx="5919893" cy="3741525"/>
          </a:xfrm>
        </p:spPr>
        <p:txBody>
          <a:bodyPr>
            <a:normAutofit fontScale="70000" lnSpcReduction="20000"/>
          </a:bodyPr>
          <a:lstStyle/>
          <a:p>
            <a:pPr marL="518160" lvl="1" indent="-259080">
              <a:lnSpc>
                <a:spcPct val="120000"/>
              </a:lnSpc>
              <a:buFont typeface="Arial"/>
              <a:buChar char="•"/>
            </a:pP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Sigurnije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okruženje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: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pristup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imaju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samo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provjereni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odobreni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članovi</a:t>
            </a:r>
            <a:endParaRPr lang="en-US" sz="2400" spc="24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18160" lvl="1" indent="-259080">
              <a:lnSpc>
                <a:spcPct val="120000"/>
              </a:lnSpc>
              <a:buFont typeface="Arial"/>
              <a:buChar char="•"/>
            </a:pP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Mogućnost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direktne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komunikacije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brzog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informiranja</a:t>
            </a:r>
            <a:endParaRPr lang="en-US" sz="2400" spc="24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18160" lvl="1" indent="-259080">
              <a:lnSpc>
                <a:spcPct val="120000"/>
              </a:lnSpc>
              <a:buFont typeface="Arial"/>
              <a:buChar char="•"/>
            </a:pP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Članovi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se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osjećaju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slobodnije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pitati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dijeliti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probleme</a:t>
            </a:r>
            <a:endParaRPr lang="en-US" sz="2400" spc="24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259080" lvl="1" indent="0">
              <a:lnSpc>
                <a:spcPct val="120000"/>
              </a:lnSpc>
              <a:buNone/>
            </a:pP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što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koristiti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grupu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?</a:t>
            </a:r>
          </a:p>
          <a:p>
            <a:pPr marL="518160" lvl="1" indent="-259080">
              <a:lnSpc>
                <a:spcPct val="120000"/>
              </a:lnSpc>
              <a:buFont typeface="Arial"/>
              <a:buChar char="•"/>
            </a:pP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Interna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obavještenja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najave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sastanaka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promjene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u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pravilnicima</a:t>
            </a:r>
            <a:endParaRPr lang="en-US" sz="2400" spc="24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18160" lvl="1" indent="-259080">
              <a:lnSpc>
                <a:spcPct val="120000"/>
              </a:lnSpc>
              <a:buFont typeface="Arial"/>
              <a:buChar char="•"/>
            </a:pP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Edukacije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materijali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korisni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linkovi</a:t>
            </a:r>
            <a:endParaRPr lang="en-US" sz="2400" spc="24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18160" lvl="1" indent="-259080">
              <a:lnSpc>
                <a:spcPct val="120000"/>
              </a:lnSpc>
              <a:buFont typeface="Arial"/>
              <a:buChar char="•"/>
            </a:pP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Anonimna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pitanja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povratne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informacije</a:t>
            </a:r>
            <a:r>
              <a:rPr lang="en-US" sz="24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članova</a:t>
            </a:r>
            <a:endParaRPr lang="en-US" sz="2400" spc="24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0BE9B66-80E1-8D41-0C62-AF9AD06A5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32</a:t>
            </a:fld>
            <a:endParaRPr lang="hr-HR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66C347E3-2A6B-1125-0CAE-F21051C08ED8}"/>
              </a:ext>
            </a:extLst>
          </p:cNvPr>
          <p:cNvSpPr/>
          <p:nvPr/>
        </p:nvSpPr>
        <p:spPr>
          <a:xfrm>
            <a:off x="7575973" y="1422400"/>
            <a:ext cx="3688080" cy="2727283"/>
          </a:xfrm>
          <a:custGeom>
            <a:avLst/>
            <a:gdLst/>
            <a:ahLst/>
            <a:cxnLst/>
            <a:rect l="l" t="t" r="r" b="b"/>
            <a:pathLst>
              <a:path w="6075960" h="4055703">
                <a:moveTo>
                  <a:pt x="0" y="0"/>
                </a:moveTo>
                <a:lnTo>
                  <a:pt x="6075960" y="0"/>
                </a:lnTo>
                <a:lnTo>
                  <a:pt x="6075960" y="4055703"/>
                </a:lnTo>
                <a:lnTo>
                  <a:pt x="0" y="40557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7A174C19-2790-BBAA-826C-4A98FC80E4A5}"/>
              </a:ext>
            </a:extLst>
          </p:cNvPr>
          <p:cNvSpPr txBox="1"/>
          <p:nvPr/>
        </p:nvSpPr>
        <p:spPr>
          <a:xfrm>
            <a:off x="7575973" y="4231884"/>
            <a:ext cx="4602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r-HR" dirty="0" err="1">
                <a:latin typeface="Open Sauce" panose="020B0604020202020204" charset="-18"/>
              </a:rPr>
              <a:t>Private</a:t>
            </a:r>
            <a:r>
              <a:rPr lang="hr-HR" dirty="0">
                <a:latin typeface="Open Sauce" panose="020B0604020202020204" charset="-18"/>
              </a:rPr>
              <a:t> Group (zatvorena)</a:t>
            </a:r>
          </a:p>
          <a:p>
            <a:r>
              <a:rPr lang="hr-HR" dirty="0">
                <a:latin typeface="Open Sauce" panose="020B0604020202020204" charset="-18"/>
              </a:rPr>
              <a:t>Vidljivost: </a:t>
            </a:r>
            <a:r>
              <a:rPr lang="hr-HR" dirty="0" err="1">
                <a:latin typeface="Open Sauce" panose="020B0604020202020204" charset="-18"/>
              </a:rPr>
              <a:t>Hidden</a:t>
            </a:r>
            <a:r>
              <a:rPr lang="hr-HR" dirty="0">
                <a:latin typeface="Open Sauce" panose="020B0604020202020204" charset="-18"/>
              </a:rPr>
              <a:t> (nevidljiva široj javnosti) — po želji</a:t>
            </a:r>
          </a:p>
          <a:p>
            <a:r>
              <a:rPr lang="hr-HR" dirty="0">
                <a:latin typeface="Open Sauce" panose="020B0604020202020204" charset="-18"/>
              </a:rPr>
              <a:t>Naziv: jasan i služben</a:t>
            </a:r>
          </a:p>
        </p:txBody>
      </p:sp>
    </p:spTree>
    <p:extLst>
      <p:ext uri="{BB962C8B-B14F-4D97-AF65-F5344CB8AC3E}">
        <p14:creationId xmlns:p14="http://schemas.microsoft.com/office/powerpoint/2010/main" val="3398322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094F929-AA19-6FA6-9504-9D25D6EDD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Postavke zatvorene FB grupe 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B9D8736-0F76-D1F6-9C94-7B2800531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147" y="1690688"/>
            <a:ext cx="5117253" cy="374152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000" b="1" spc="273" dirty="0" err="1">
                <a:solidFill>
                  <a:srgbClr val="000000"/>
                </a:solidFill>
                <a:latin typeface="Open Sauce" panose="020B0604020202020204" charset="-18"/>
                <a:ea typeface="Open Sauce Bold"/>
                <a:cs typeface="Open Sauce Bold"/>
                <a:sym typeface="Open Sauce Bold"/>
              </a:rPr>
              <a:t>Pitanja</a:t>
            </a:r>
            <a:r>
              <a:rPr lang="en-US" sz="2000" b="1" spc="273" dirty="0">
                <a:solidFill>
                  <a:srgbClr val="000000"/>
                </a:solidFill>
                <a:latin typeface="Open Sauce" panose="020B0604020202020204" charset="-18"/>
                <a:ea typeface="Open Sauce Bold"/>
                <a:cs typeface="Open Sauce Bold"/>
                <a:sym typeface="Open Sauce Bold"/>
              </a:rPr>
              <a:t> za </a:t>
            </a:r>
            <a:r>
              <a:rPr lang="en-US" sz="2000" b="1" spc="273" dirty="0" err="1">
                <a:solidFill>
                  <a:srgbClr val="000000"/>
                </a:solidFill>
                <a:latin typeface="Open Sauce" panose="020B0604020202020204" charset="-18"/>
                <a:ea typeface="Open Sauce Bold"/>
                <a:cs typeface="Open Sauce Bold"/>
                <a:sym typeface="Open Sauce Bold"/>
              </a:rPr>
              <a:t>ulazak</a:t>
            </a:r>
            <a:r>
              <a:rPr lang="en-US" sz="2000" b="1" spc="273" dirty="0">
                <a:solidFill>
                  <a:srgbClr val="000000"/>
                </a:solidFill>
                <a:latin typeface="Open Sauce" panose="020B0604020202020204" charset="-18"/>
                <a:ea typeface="Open Sauce Bold"/>
                <a:cs typeface="Open Sauce Bold"/>
                <a:sym typeface="Open Sauce Bold"/>
              </a:rPr>
              <a:t> u </a:t>
            </a:r>
            <a:r>
              <a:rPr lang="en-US" sz="2000" b="1" spc="273" dirty="0" err="1">
                <a:solidFill>
                  <a:srgbClr val="000000"/>
                </a:solidFill>
                <a:latin typeface="Open Sauce" panose="020B0604020202020204" charset="-18"/>
                <a:ea typeface="Open Sauce Bold"/>
                <a:cs typeface="Open Sauce Bold"/>
                <a:sym typeface="Open Sauce Bold"/>
              </a:rPr>
              <a:t>grupu</a:t>
            </a:r>
            <a:endParaRPr lang="en-US" sz="2000" b="1" spc="273" dirty="0">
              <a:solidFill>
                <a:srgbClr val="000000"/>
              </a:solidFill>
              <a:latin typeface="Open Sauce" panose="020B0604020202020204" charset="-18"/>
              <a:ea typeface="Open Sauce Bold"/>
              <a:cs typeface="Open Sauce Bold"/>
              <a:sym typeface="Open Sauce Bold"/>
            </a:endParaRPr>
          </a:p>
          <a:p>
            <a:pPr>
              <a:lnSpc>
                <a:spcPct val="150000"/>
              </a:lnSpc>
            </a:pPr>
            <a:r>
              <a:rPr lang="en-US" sz="2000" spc="27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2–3 </a:t>
            </a:r>
            <a:r>
              <a:rPr lang="en-US" sz="2000" spc="27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pitanja</a:t>
            </a:r>
            <a:r>
              <a:rPr lang="en-US" sz="2000" spc="27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2000" spc="27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koja</a:t>
            </a:r>
            <a:r>
              <a:rPr lang="en-US" sz="2000" spc="27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2000" spc="27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provjeravaju</a:t>
            </a:r>
            <a:r>
              <a:rPr lang="en-US" sz="2000" spc="27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2000" spc="27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identitet</a:t>
            </a:r>
            <a:r>
              <a:rPr lang="en-US" sz="2000" spc="27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:</a:t>
            </a:r>
          </a:p>
          <a:p>
            <a:pPr marL="548173" lvl="1" indent="-274086">
              <a:lnSpc>
                <a:spcPct val="150000"/>
              </a:lnSpc>
              <a:buFont typeface="Arial"/>
              <a:buChar char="•"/>
            </a:pP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Koja je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tvoja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radna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lokacija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/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sektor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?</a:t>
            </a:r>
          </a:p>
          <a:p>
            <a:pPr marL="548173" lvl="1" indent="-274086">
              <a:lnSpc>
                <a:spcPct val="150000"/>
              </a:lnSpc>
              <a:buFont typeface="Arial"/>
              <a:buChar char="•"/>
            </a:pP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Jesi li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član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sindikata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(da/ne)?</a:t>
            </a:r>
          </a:p>
          <a:p>
            <a:pPr marL="548173" lvl="1" indent="-274086">
              <a:lnSpc>
                <a:spcPct val="150000"/>
              </a:lnSpc>
              <a:buFont typeface="Arial"/>
              <a:buChar char="•"/>
            </a:pP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Tvoj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OIB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ili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broj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članske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iskaznice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(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ako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postoji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sustav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53" dirty="0" err="1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provjere</a:t>
            </a:r>
            <a:r>
              <a:rPr lang="en-US" sz="1800" spc="253" dirty="0">
                <a:solidFill>
                  <a:srgbClr val="000000"/>
                </a:solidFill>
                <a:latin typeface="Open Sauce" panose="020B0604020202020204" charset="-18"/>
                <a:ea typeface="Open Sauce"/>
                <a:cs typeface="Open Sauce"/>
                <a:sym typeface="Open Sauce"/>
              </a:rPr>
              <a:t>)?</a:t>
            </a:r>
          </a:p>
          <a:p>
            <a:endParaRPr lang="hr-HR" sz="1200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CFC66FF-4918-6BDF-C218-7D460838E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33</a:t>
            </a:fld>
            <a:endParaRPr lang="hr-HR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D6008062-A969-AF01-03F0-C060B6870C43}"/>
              </a:ext>
            </a:extLst>
          </p:cNvPr>
          <p:cNvSpPr/>
          <p:nvPr/>
        </p:nvSpPr>
        <p:spPr>
          <a:xfrm>
            <a:off x="7917930" y="0"/>
            <a:ext cx="4265603" cy="3156850"/>
          </a:xfrm>
          <a:custGeom>
            <a:avLst/>
            <a:gdLst/>
            <a:ahLst/>
            <a:cxnLst/>
            <a:rect l="l" t="t" r="r" b="b"/>
            <a:pathLst>
              <a:path w="8516390" h="6287362">
                <a:moveTo>
                  <a:pt x="0" y="0"/>
                </a:moveTo>
                <a:lnTo>
                  <a:pt x="8516390" y="0"/>
                </a:lnTo>
                <a:lnTo>
                  <a:pt x="8516390" y="6287362"/>
                </a:lnTo>
                <a:lnTo>
                  <a:pt x="0" y="6287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0809"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4768A8F0-0462-8066-02C9-A1B1BC1DE9C4}"/>
              </a:ext>
            </a:extLst>
          </p:cNvPr>
          <p:cNvSpPr txBox="1"/>
          <p:nvPr/>
        </p:nvSpPr>
        <p:spPr>
          <a:xfrm>
            <a:off x="6112933" y="330883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600" spc="240" dirty="0">
                <a:solidFill>
                  <a:srgbClr val="192F5A"/>
                </a:solidFill>
                <a:latin typeface="Open Sauce"/>
                <a:ea typeface="Open Sauce"/>
                <a:cs typeface="Open Sauce"/>
                <a:sym typeface="Open Sauce"/>
              </a:rPr>
              <a:t>JASNA PRAVILA PONAŠANJA I PRIVATNOSTI MORAJU BITI POSTAVLJENA KAO PINNED POST I STAVLJENA U FB "GROUP RULES" SEKCIJU.</a:t>
            </a: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C02A23CA-E2EC-B798-626B-24F88E605409}"/>
              </a:ext>
            </a:extLst>
          </p:cNvPr>
          <p:cNvSpPr txBox="1"/>
          <p:nvPr/>
        </p:nvSpPr>
        <p:spPr>
          <a:xfrm>
            <a:off x="6070600" y="4029903"/>
            <a:ext cx="6162040" cy="997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1800" spc="240" dirty="0">
                <a:solidFill>
                  <a:srgbClr val="C31E12"/>
                </a:solidFill>
                <a:latin typeface="Open Sauce"/>
                <a:ea typeface="Open Sauce"/>
                <a:cs typeface="Open Sauce"/>
                <a:sym typeface="Open Sauce"/>
              </a:rPr>
              <a:t>+ </a:t>
            </a:r>
          </a:p>
          <a:p>
            <a:pPr algn="ctr">
              <a:lnSpc>
                <a:spcPts val="3840"/>
              </a:lnSpc>
              <a:spcBef>
                <a:spcPct val="0"/>
              </a:spcBef>
            </a:pPr>
            <a:r>
              <a:rPr lang="en-US" sz="1800" spc="240" dirty="0">
                <a:solidFill>
                  <a:srgbClr val="C31E12"/>
                </a:solidFill>
                <a:latin typeface="Open Sauce"/>
                <a:ea typeface="Open Sauce"/>
                <a:cs typeface="Open Sauce"/>
                <a:sym typeface="Open Sauce"/>
              </a:rPr>
              <a:t>OBAVEZNO UKLJUČITI “POST APPROVAL”</a:t>
            </a:r>
          </a:p>
        </p:txBody>
      </p:sp>
    </p:spTree>
    <p:extLst>
      <p:ext uri="{BB962C8B-B14F-4D97-AF65-F5344CB8AC3E}">
        <p14:creationId xmlns:p14="http://schemas.microsoft.com/office/powerpoint/2010/main" val="126031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459F5FB-7002-4A58-90C0-803775656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Kako voditi/moderirati zatvorenu grupu?</a:t>
            </a:r>
            <a:br>
              <a:rPr lang="hr-HR" dirty="0"/>
            </a:br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128F726-31EC-F86E-D7F4-429939343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34</a:t>
            </a:fld>
            <a:endParaRPr lang="hr-HR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F9659BC1-C463-8DB1-F13B-14CEDABBCB01}"/>
              </a:ext>
            </a:extLst>
          </p:cNvPr>
          <p:cNvSpPr/>
          <p:nvPr/>
        </p:nvSpPr>
        <p:spPr>
          <a:xfrm>
            <a:off x="325121" y="1342867"/>
            <a:ext cx="5872480" cy="3920014"/>
          </a:xfrm>
          <a:custGeom>
            <a:avLst/>
            <a:gdLst/>
            <a:ahLst/>
            <a:cxnLst/>
            <a:rect l="l" t="t" r="r" b="b"/>
            <a:pathLst>
              <a:path w="9140055" h="6100987">
                <a:moveTo>
                  <a:pt x="0" y="0"/>
                </a:moveTo>
                <a:lnTo>
                  <a:pt x="9140055" y="0"/>
                </a:lnTo>
                <a:lnTo>
                  <a:pt x="9140055" y="6100987"/>
                </a:lnTo>
                <a:lnTo>
                  <a:pt x="0" y="61009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7EBDAB61-0BA4-C3ED-441F-B9B90FC4B0B6}"/>
              </a:ext>
            </a:extLst>
          </p:cNvPr>
          <p:cNvSpPr txBox="1"/>
          <p:nvPr/>
        </p:nvSpPr>
        <p:spPr>
          <a:xfrm>
            <a:off x="6112933" y="1595119"/>
            <a:ext cx="6096000" cy="1972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8160" lvl="1" indent="-259080" algn="l">
              <a:lnSpc>
                <a:spcPts val="3840"/>
              </a:lnSpc>
              <a:buFont typeface="Arial"/>
              <a:buChar char="•"/>
            </a:pPr>
            <a:r>
              <a:rPr lang="en-US" sz="18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1. </a:t>
            </a:r>
            <a:r>
              <a:rPr lang="en-US" sz="18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Provjera</a:t>
            </a:r>
            <a:r>
              <a:rPr lang="en-US" sz="18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komentara</a:t>
            </a:r>
            <a:r>
              <a:rPr lang="en-US" sz="18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18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sadržaja</a:t>
            </a:r>
            <a:r>
              <a:rPr lang="en-US" sz="18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1–2 puta </a:t>
            </a:r>
            <a:r>
              <a:rPr lang="en-US" sz="18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dnevno</a:t>
            </a:r>
            <a:endParaRPr lang="en-US" sz="1800" spc="24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18160" lvl="1" indent="-259080" algn="l">
              <a:lnSpc>
                <a:spcPts val="3840"/>
              </a:lnSpc>
              <a:buFont typeface="Arial"/>
              <a:buChar char="•"/>
            </a:pPr>
            <a:r>
              <a:rPr lang="en-US" sz="18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2. </a:t>
            </a:r>
            <a:r>
              <a:rPr lang="en-US" sz="18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Uklanjanje</a:t>
            </a:r>
            <a:r>
              <a:rPr lang="en-US" sz="18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problematičnog</a:t>
            </a:r>
            <a:r>
              <a:rPr lang="en-US" sz="1800" spc="24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800" spc="24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sadržaja</a:t>
            </a:r>
            <a:endParaRPr lang="hr-HR" sz="1800" spc="24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518160" lvl="1" indent="-259080" algn="l">
              <a:lnSpc>
                <a:spcPts val="3840"/>
              </a:lnSpc>
              <a:buFont typeface="Arial"/>
              <a:buChar char="•"/>
            </a:pPr>
            <a:endParaRPr lang="en-US" sz="1800" spc="24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  <p:extLst>
      <p:ext uri="{BB962C8B-B14F-4D97-AF65-F5344CB8AC3E}">
        <p14:creationId xmlns:p14="http://schemas.microsoft.com/office/powerpoint/2010/main" val="503313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F4B3C3A-752C-200C-08D7-DD6A6A978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147" y="365125"/>
            <a:ext cx="7078133" cy="1325563"/>
          </a:xfrm>
        </p:spPr>
        <p:txBody>
          <a:bodyPr>
            <a:normAutofit fontScale="90000"/>
          </a:bodyPr>
          <a:lstStyle/>
          <a:p>
            <a:r>
              <a:rPr lang="hr-HR" dirty="0"/>
              <a:t>Opcija 2. Facebook Page (stranica)</a:t>
            </a:r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561A692-323F-B59E-7CAC-F0387EE2D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147" y="1690688"/>
            <a:ext cx="4172373" cy="374152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Prednosti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javne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stranice</a:t>
            </a:r>
            <a:endParaRPr lang="en-US" sz="80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767863" lvl="1" indent="-383931">
              <a:lnSpc>
                <a:spcPct val="120000"/>
              </a:lnSpc>
              <a:buFont typeface="Arial"/>
              <a:buChar char="•"/>
            </a:pP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Vidljivost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prema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javnosti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medijima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budućim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članovima</a:t>
            </a:r>
            <a:endParaRPr lang="en-US" sz="80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767863" lvl="1" indent="-383931">
              <a:lnSpc>
                <a:spcPct val="120000"/>
              </a:lnSpc>
              <a:buFont typeface="Arial"/>
              <a:buChar char="•"/>
            </a:pP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Profesionalna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prezentacija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sindikata</a:t>
            </a:r>
            <a:endParaRPr lang="en-US" sz="80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767863" lvl="1" indent="-383931">
              <a:lnSpc>
                <a:spcPct val="120000"/>
              </a:lnSpc>
              <a:buFont typeface="Arial"/>
              <a:buChar char="•"/>
            </a:pP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Kontrola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neprimjerenih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komentara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pomoću</a:t>
            </a:r>
            <a:r>
              <a:rPr lang="en-US" sz="80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FB alata</a:t>
            </a:r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1070996-7C57-ADA6-444B-C9EC62E1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35</a:t>
            </a:fld>
            <a:endParaRPr lang="hr-HR"/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D8C762B4-2C9F-5D40-E17F-2FDE4301908F}"/>
              </a:ext>
            </a:extLst>
          </p:cNvPr>
          <p:cNvSpPr txBox="1"/>
          <p:nvPr/>
        </p:nvSpPr>
        <p:spPr>
          <a:xfrm>
            <a:off x="6268720" y="3172850"/>
            <a:ext cx="6096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Što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objavljivati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?</a:t>
            </a:r>
          </a:p>
          <a:p>
            <a:pPr marL="768605" lvl="1" indent="-384302" algn="l"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Sindikalne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aktivnosti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akcije</a:t>
            </a:r>
            <a:endParaRPr lang="en-US" sz="24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768605" lvl="1" indent="-384302" algn="l"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Uspješne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primjere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zaštite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radnika</a:t>
            </a:r>
            <a:endParaRPr lang="en-US" sz="24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768605" lvl="1" indent="-384302" algn="l"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Edukativni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sadržaj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savjete</a:t>
            </a:r>
            <a:endParaRPr lang="en-US" sz="24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768605" lvl="1" indent="-384302" algn="l"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Najave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obavijesti</a:t>
            </a:r>
            <a:endParaRPr lang="en-US" sz="356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F1EA8450-C3B4-BFFE-769F-1964D67E5B9E}"/>
              </a:ext>
            </a:extLst>
          </p:cNvPr>
          <p:cNvSpPr/>
          <p:nvPr/>
        </p:nvSpPr>
        <p:spPr>
          <a:xfrm>
            <a:off x="7860678" y="0"/>
            <a:ext cx="4331322" cy="2778288"/>
          </a:xfrm>
          <a:custGeom>
            <a:avLst/>
            <a:gdLst/>
            <a:ahLst/>
            <a:cxnLst/>
            <a:rect l="l" t="t" r="r" b="b"/>
            <a:pathLst>
              <a:path w="7632567" h="5093004">
                <a:moveTo>
                  <a:pt x="0" y="0"/>
                </a:moveTo>
                <a:lnTo>
                  <a:pt x="7632567" y="0"/>
                </a:lnTo>
                <a:lnTo>
                  <a:pt x="7632567" y="5093004"/>
                </a:lnTo>
                <a:lnTo>
                  <a:pt x="0" y="5093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859903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6226950-5334-EE4A-C813-471117AC6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Kako kontrolirati sadržaj na FB Page-u?</a:t>
            </a:r>
            <a:br>
              <a:rPr lang="pl-PL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9DA9552-73F2-796B-19C2-1569A1BBA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147" y="1690688"/>
            <a:ext cx="9150773" cy="374152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Automatski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filteri</a:t>
            </a:r>
            <a:endParaRPr lang="en-US" sz="16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95393" lvl="1" indent="-347697">
              <a:lnSpc>
                <a:spcPct val="120000"/>
              </a:lnSpc>
              <a:buFont typeface="Arial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Uključiti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“Profanity Filter” (High)</a:t>
            </a:r>
          </a:p>
          <a:p>
            <a:pPr marL="695393" lvl="1" indent="-347697">
              <a:lnSpc>
                <a:spcPct val="120000"/>
              </a:lnSpc>
              <a:buFont typeface="Arial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Dodati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zabranjene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riječi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putem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“Hidden words” (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psovke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uvrede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…)</a:t>
            </a:r>
          </a:p>
          <a:p>
            <a:pPr marL="695393" lvl="1" indent="-347697">
              <a:lnSpc>
                <a:spcPct val="120000"/>
              </a:lnSpc>
              <a:buFont typeface="Arial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Automatsko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skrivanje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komentara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s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linkovima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(spam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prevencija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Manualna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moderacija</a:t>
            </a:r>
            <a:endParaRPr lang="en-US" sz="16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95393" lvl="1" indent="-347697">
              <a:lnSpc>
                <a:spcPct val="120000"/>
              </a:lnSpc>
              <a:buFont typeface="Arial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Odgovarati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smireno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profesionalno</a:t>
            </a:r>
            <a:endParaRPr lang="en-US" sz="16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95393" lvl="1" indent="-347697">
              <a:lnSpc>
                <a:spcPct val="120000"/>
              </a:lnSpc>
              <a:buFont typeface="Arial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Ukloniti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uvredljive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poruke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odmah</a:t>
            </a:r>
            <a:endParaRPr lang="en-US" sz="1600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695393" lvl="1" indent="-347697">
              <a:lnSpc>
                <a:spcPct val="120000"/>
              </a:lnSpc>
              <a:buFont typeface="Arial"/>
              <a:buChar char="•"/>
            </a:pP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Učiti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FB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algoritam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: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označiti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dobar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komentar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kao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“Show” a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loš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kao</a:t>
            </a:r>
            <a:r>
              <a:rPr lang="en-US" sz="1600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“Hide”</a:t>
            </a:r>
          </a:p>
          <a:p>
            <a:pPr>
              <a:lnSpc>
                <a:spcPct val="120000"/>
              </a:lnSpc>
            </a:pPr>
            <a:endParaRPr lang="hr-HR" sz="2000" dirty="0">
              <a:latin typeface="Open Sauce" panose="020B0604020202020204" charset="-18"/>
            </a:endParaRP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5966199-6890-963B-6A9E-75A3B1A34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36</a:t>
            </a:fld>
            <a:endParaRPr lang="hr-HR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87C2A40D-940E-5B63-801E-565B30A86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5453" y="1798319"/>
            <a:ext cx="3733274" cy="298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861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C1DE9EA-67FF-6D7A-1FCC-3FB6DB13C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*Paid</a:t>
            </a:r>
            <a:r>
              <a:rPr lang="hr-HR" dirty="0"/>
              <a:t> oglašavanje</a:t>
            </a:r>
            <a:r>
              <a:rPr lang="en-US" dirty="0"/>
              <a:t> - u </a:t>
            </a:r>
            <a:r>
              <a:rPr lang="en-US" dirty="0" err="1"/>
              <a:t>slučaju</a:t>
            </a:r>
            <a:r>
              <a:rPr lang="en-US" dirty="0"/>
              <a:t> Facebook Page-a</a:t>
            </a:r>
            <a:br>
              <a:rPr lang="en-US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AD52D7F-29C2-B224-5C81-D43417D6A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148" y="1690688"/>
            <a:ext cx="5416706" cy="3741525"/>
          </a:xfrm>
        </p:spPr>
        <p:txBody>
          <a:bodyPr>
            <a:normAutofit lnSpcReduction="10000"/>
          </a:bodyPr>
          <a:lstStyle/>
          <a:p>
            <a:r>
              <a:rPr lang="hr-HR" dirty="0" err="1">
                <a:latin typeface="Open Sauce" panose="020B0604020202020204"/>
              </a:rPr>
              <a:t>Targeting</a:t>
            </a:r>
            <a:r>
              <a:rPr lang="hr-HR" dirty="0">
                <a:latin typeface="Open Sauce" panose="020B0604020202020204"/>
              </a:rPr>
              <a:t>:</a:t>
            </a:r>
          </a:p>
          <a:p>
            <a:r>
              <a:rPr lang="hr-HR" sz="2400" dirty="0">
                <a:latin typeface="Open Sauce" panose="020B0604020202020204"/>
              </a:rPr>
              <a:t>Interesi koji jako koreliraju sa sindikatima</a:t>
            </a:r>
          </a:p>
          <a:p>
            <a:r>
              <a:rPr lang="hr-HR" sz="2400" dirty="0" err="1">
                <a:latin typeface="Open Sauce" panose="020B0604020202020204"/>
              </a:rPr>
              <a:t>Targetiranje</a:t>
            </a:r>
            <a:r>
              <a:rPr lang="hr-HR" sz="2400" dirty="0">
                <a:latin typeface="Open Sauce" panose="020B0604020202020204"/>
              </a:rPr>
              <a:t> po radnom mjestu / sektoru</a:t>
            </a:r>
          </a:p>
          <a:p>
            <a:r>
              <a:rPr lang="hr-HR" sz="2400" dirty="0">
                <a:latin typeface="Open Sauce" panose="020B0604020202020204"/>
              </a:rPr>
              <a:t>Lokacijsko </a:t>
            </a:r>
            <a:r>
              <a:rPr lang="hr-HR" sz="2400" dirty="0" err="1">
                <a:latin typeface="Open Sauce" panose="020B0604020202020204"/>
              </a:rPr>
              <a:t>targetiranje</a:t>
            </a:r>
            <a:endParaRPr lang="hr-HR" sz="2400" dirty="0">
              <a:latin typeface="Open Sauce" panose="020B0604020202020204"/>
            </a:endParaRPr>
          </a:p>
          <a:p>
            <a:r>
              <a:rPr lang="hr-HR" sz="2400" dirty="0" err="1">
                <a:latin typeface="Open Sauce" panose="020B0604020202020204"/>
              </a:rPr>
              <a:t>Lookalike</a:t>
            </a:r>
            <a:r>
              <a:rPr lang="hr-HR" sz="2400" dirty="0">
                <a:latin typeface="Open Sauce" panose="020B0604020202020204"/>
              </a:rPr>
              <a:t> publike (najbolje za </a:t>
            </a:r>
            <a:r>
              <a:rPr lang="hr-HR" sz="2400" dirty="0" err="1">
                <a:latin typeface="Open Sauce" panose="020B0604020202020204"/>
              </a:rPr>
              <a:t>engagement</a:t>
            </a:r>
            <a:r>
              <a:rPr lang="hr-HR" sz="2400" dirty="0">
                <a:latin typeface="Open Sauce" panose="020B0604020202020204"/>
              </a:rPr>
              <a:t>) + WEBSITE VISITORS</a:t>
            </a:r>
          </a:p>
          <a:p>
            <a:r>
              <a:rPr lang="hr-HR" sz="2400" dirty="0">
                <a:latin typeface="Open Sauce" panose="020B0604020202020204"/>
              </a:rPr>
              <a:t>Budžet 15-20€/post, trajanje 2-3 dana</a:t>
            </a:r>
          </a:p>
          <a:p>
            <a:pPr marL="0" indent="0">
              <a:buNone/>
            </a:pPr>
            <a:endParaRPr lang="hr-HR" sz="2400" dirty="0"/>
          </a:p>
          <a:p>
            <a:endParaRPr lang="hr-HR" dirty="0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EE4864E8-E251-E5EA-EE07-C87290CD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37</a:t>
            </a:fld>
            <a:endParaRPr lang="hr-HR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C6ACA423-5824-E305-BC45-01FDBA2F2598}"/>
              </a:ext>
            </a:extLst>
          </p:cNvPr>
          <p:cNvSpPr/>
          <p:nvPr/>
        </p:nvSpPr>
        <p:spPr>
          <a:xfrm>
            <a:off x="7965440" y="1239521"/>
            <a:ext cx="3637280" cy="2621279"/>
          </a:xfrm>
          <a:custGeom>
            <a:avLst/>
            <a:gdLst/>
            <a:ahLst/>
            <a:cxnLst/>
            <a:rect l="l" t="t" r="r" b="b"/>
            <a:pathLst>
              <a:path w="8714124" h="5805785">
                <a:moveTo>
                  <a:pt x="0" y="0"/>
                </a:moveTo>
                <a:lnTo>
                  <a:pt x="8714124" y="0"/>
                </a:lnTo>
                <a:lnTo>
                  <a:pt x="8714124" y="5805785"/>
                </a:lnTo>
                <a:lnTo>
                  <a:pt x="0" y="5805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6FAE37DC-2928-0DE9-4B29-68D8F62B5340}"/>
              </a:ext>
            </a:extLst>
          </p:cNvPr>
          <p:cNvSpPr/>
          <p:nvPr/>
        </p:nvSpPr>
        <p:spPr>
          <a:xfrm>
            <a:off x="5983435" y="3735402"/>
            <a:ext cx="2858354" cy="1696811"/>
          </a:xfrm>
          <a:custGeom>
            <a:avLst/>
            <a:gdLst/>
            <a:ahLst/>
            <a:cxnLst/>
            <a:rect l="l" t="t" r="r" b="b"/>
            <a:pathLst>
              <a:path w="5712245" h="3805783">
                <a:moveTo>
                  <a:pt x="0" y="0"/>
                </a:moveTo>
                <a:lnTo>
                  <a:pt x="5712245" y="0"/>
                </a:lnTo>
                <a:lnTo>
                  <a:pt x="5712245" y="3805783"/>
                </a:lnTo>
                <a:lnTo>
                  <a:pt x="0" y="3805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562597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AA8A3F-2632-C082-BCC8-54A2D790E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3949" y="234104"/>
            <a:ext cx="6075680" cy="1325563"/>
          </a:xfrm>
        </p:spPr>
        <p:txBody>
          <a:bodyPr/>
          <a:lstStyle/>
          <a:p>
            <a:r>
              <a:rPr lang="hr-HR" dirty="0"/>
              <a:t>Kako se oglašivači nose s lošim komentarima?</a:t>
            </a:r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5248F7A2-AC2C-A7E5-22C0-465DE267A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38</a:t>
            </a:fld>
            <a:endParaRPr lang="hr-HR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8797076B-60F2-2DBA-98EA-0E9E7A7C1EB3}"/>
              </a:ext>
            </a:extLst>
          </p:cNvPr>
          <p:cNvSpPr/>
          <p:nvPr/>
        </p:nvSpPr>
        <p:spPr>
          <a:xfrm>
            <a:off x="462849" y="365125"/>
            <a:ext cx="3631632" cy="3770507"/>
          </a:xfrm>
          <a:custGeom>
            <a:avLst/>
            <a:gdLst/>
            <a:ahLst/>
            <a:cxnLst/>
            <a:rect l="l" t="t" r="r" b="b"/>
            <a:pathLst>
              <a:path w="6413125" h="6340978">
                <a:moveTo>
                  <a:pt x="0" y="0"/>
                </a:moveTo>
                <a:lnTo>
                  <a:pt x="6413125" y="0"/>
                </a:lnTo>
                <a:lnTo>
                  <a:pt x="6413125" y="6340977"/>
                </a:lnTo>
                <a:lnTo>
                  <a:pt x="0" y="63409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DA7870F3-378A-9AA6-FE54-623C71188B2B}"/>
              </a:ext>
            </a:extLst>
          </p:cNvPr>
          <p:cNvSpPr/>
          <p:nvPr/>
        </p:nvSpPr>
        <p:spPr>
          <a:xfrm>
            <a:off x="462849" y="4152256"/>
            <a:ext cx="3723071" cy="1492021"/>
          </a:xfrm>
          <a:custGeom>
            <a:avLst/>
            <a:gdLst/>
            <a:ahLst/>
            <a:cxnLst/>
            <a:rect l="l" t="t" r="r" b="b"/>
            <a:pathLst>
              <a:path w="6413125" h="2740555">
                <a:moveTo>
                  <a:pt x="0" y="0"/>
                </a:moveTo>
                <a:lnTo>
                  <a:pt x="6413125" y="0"/>
                </a:lnTo>
                <a:lnTo>
                  <a:pt x="6413125" y="2740556"/>
                </a:lnTo>
                <a:lnTo>
                  <a:pt x="0" y="2740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76220"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6772861E-F006-B9B5-9C00-A86783E68C32}"/>
              </a:ext>
            </a:extLst>
          </p:cNvPr>
          <p:cNvSpPr/>
          <p:nvPr/>
        </p:nvSpPr>
        <p:spPr>
          <a:xfrm>
            <a:off x="4630036" y="1690688"/>
            <a:ext cx="3162684" cy="3674727"/>
          </a:xfrm>
          <a:custGeom>
            <a:avLst/>
            <a:gdLst/>
            <a:ahLst/>
            <a:cxnLst/>
            <a:rect l="l" t="t" r="r" b="b"/>
            <a:pathLst>
              <a:path w="6277496" h="6356958">
                <a:moveTo>
                  <a:pt x="0" y="0"/>
                </a:moveTo>
                <a:lnTo>
                  <a:pt x="6277497" y="0"/>
                </a:lnTo>
                <a:lnTo>
                  <a:pt x="6277497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646FE475-84D1-0CA7-8332-83A464D51BF4}"/>
              </a:ext>
            </a:extLst>
          </p:cNvPr>
          <p:cNvSpPr/>
          <p:nvPr/>
        </p:nvSpPr>
        <p:spPr>
          <a:xfrm>
            <a:off x="7835949" y="2864614"/>
            <a:ext cx="4249804" cy="2209435"/>
          </a:xfrm>
          <a:custGeom>
            <a:avLst/>
            <a:gdLst/>
            <a:ahLst/>
            <a:cxnLst/>
            <a:rect l="l" t="t" r="r" b="b"/>
            <a:pathLst>
              <a:path w="6302524" h="2954308">
                <a:moveTo>
                  <a:pt x="0" y="0"/>
                </a:moveTo>
                <a:lnTo>
                  <a:pt x="6302525" y="0"/>
                </a:lnTo>
                <a:lnTo>
                  <a:pt x="6302525" y="2954308"/>
                </a:lnTo>
                <a:lnTo>
                  <a:pt x="0" y="295430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637945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6333808-10B4-62ED-7974-AF5F5BED3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39</a:t>
            </a:fld>
            <a:endParaRPr lang="hr-HR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3E3CBDF1-8DE2-D77A-FD4A-5EC6951275ED}"/>
              </a:ext>
            </a:extLst>
          </p:cNvPr>
          <p:cNvSpPr/>
          <p:nvPr/>
        </p:nvSpPr>
        <p:spPr>
          <a:xfrm>
            <a:off x="1737361" y="924560"/>
            <a:ext cx="3647440" cy="4348480"/>
          </a:xfrm>
          <a:custGeom>
            <a:avLst/>
            <a:gdLst/>
            <a:ahLst/>
            <a:cxnLst/>
            <a:rect l="l" t="t" r="r" b="b"/>
            <a:pathLst>
              <a:path w="5800013" h="5933517">
                <a:moveTo>
                  <a:pt x="0" y="0"/>
                </a:moveTo>
                <a:lnTo>
                  <a:pt x="5800013" y="0"/>
                </a:lnTo>
                <a:lnTo>
                  <a:pt x="5800013" y="5933517"/>
                </a:lnTo>
                <a:lnTo>
                  <a:pt x="0" y="59335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32208B02-4AC1-9740-5961-9D818B802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1540" y="924561"/>
            <a:ext cx="5713902" cy="412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495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85676C14-00AB-BFE1-5F68-F34847D3B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40</a:t>
            </a:fld>
            <a:endParaRPr lang="hr-HR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6A99C09-8C41-062B-BAB6-74BEACB83AC8}"/>
              </a:ext>
            </a:extLst>
          </p:cNvPr>
          <p:cNvSpPr/>
          <p:nvPr/>
        </p:nvSpPr>
        <p:spPr>
          <a:xfrm>
            <a:off x="125359" y="71120"/>
            <a:ext cx="6468481" cy="5134238"/>
          </a:xfrm>
          <a:custGeom>
            <a:avLst/>
            <a:gdLst/>
            <a:ahLst/>
            <a:cxnLst/>
            <a:rect l="l" t="t" r="r" b="b"/>
            <a:pathLst>
              <a:path w="7141807" h="6150881">
                <a:moveTo>
                  <a:pt x="0" y="0"/>
                </a:moveTo>
                <a:lnTo>
                  <a:pt x="7141807" y="0"/>
                </a:lnTo>
                <a:lnTo>
                  <a:pt x="7141807" y="6150881"/>
                </a:lnTo>
                <a:lnTo>
                  <a:pt x="0" y="61508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r-HR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9E94EBB1-BA0F-7648-6D70-8FE401DC6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329" y="2021840"/>
            <a:ext cx="5761671" cy="191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071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E3FC9-EAAF-1B71-21B1-D899DBB69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1E278A13-58B1-D089-B81C-3F088FA18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253" y="2611341"/>
            <a:ext cx="2145844" cy="659958"/>
          </a:xfrm>
        </p:spPr>
        <p:txBody>
          <a:bodyPr anchor="t">
            <a:normAutofit/>
          </a:bodyPr>
          <a:lstStyle/>
          <a:p>
            <a:r>
              <a:rPr lang="en-US" sz="4000" b="1" noProof="0" dirty="0">
                <a:latin typeface="+mn-lt"/>
              </a:rPr>
              <a:t>IZVORI</a:t>
            </a:r>
            <a:endParaRPr lang="hr-HR" sz="4000" b="1" noProof="0" dirty="0">
              <a:latin typeface="+mn-lt"/>
            </a:endParaRPr>
          </a:p>
        </p:txBody>
      </p:sp>
      <p:sp>
        <p:nvSpPr>
          <p:cNvPr id="3" name="Rezervirano mjesto za sadržaj 2">
            <a:extLst>
              <a:ext uri="{FF2B5EF4-FFF2-40B4-BE49-F238E27FC236}">
                <a16:creationId xmlns:a16="http://schemas.microsoft.com/office/drawing/2014/main" id="{2D8EB8AF-80DF-ABEB-8EAD-307F399E8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9660" y="257850"/>
            <a:ext cx="6460499" cy="5682342"/>
          </a:xfrm>
        </p:spPr>
        <p:txBody>
          <a:bodyPr rtlCol="0" anchor="t">
            <a:normAutofit/>
          </a:bodyPr>
          <a:lstStyle/>
          <a:p>
            <a:pPr>
              <a:spcAft>
                <a:spcPts val="800"/>
              </a:spcAft>
            </a:pPr>
            <a:endParaRPr lang="hr-HR" sz="2000" noProof="0" dirty="0"/>
          </a:p>
          <a:p>
            <a:pPr>
              <a:spcAft>
                <a:spcPts val="800"/>
              </a:spcAft>
            </a:pPr>
            <a:r>
              <a:rPr lang="hr-HR" sz="2000" noProof="0" dirty="0">
                <a:latin typeface="Open Sauce" panose="020B0604020202020204"/>
              </a:rPr>
              <a:t>Dajana Šošić: Društvene mreže i televizija, Hrvatska sveučilišna naklada, 2021.</a:t>
            </a:r>
          </a:p>
          <a:p>
            <a:pPr>
              <a:spcAft>
                <a:spcPts val="800"/>
              </a:spcAft>
            </a:pPr>
            <a:r>
              <a:rPr lang="hr-HR" sz="2000" noProof="0" dirty="0">
                <a:latin typeface="Open Sauce" panose="020B0604020202020204"/>
              </a:rPr>
              <a:t>Crnobrnja Stanko: Novi mediji i društvene mreže, Fakultet za medije i komunikacije, 2014. </a:t>
            </a:r>
          </a:p>
          <a:p>
            <a:pPr>
              <a:spcAft>
                <a:spcPts val="800"/>
              </a:spcAft>
            </a:pPr>
            <a:r>
              <a:rPr lang="en-US" sz="2000" noProof="0" dirty="0"/>
              <a:t>Meta Pro Team: Marketing Consultation for Business</a:t>
            </a:r>
            <a:r>
              <a:rPr lang="hr-HR" sz="2000" noProof="0" dirty="0">
                <a:latin typeface="Open Sauce" panose="020B0604020202020204"/>
              </a:rPr>
              <a:t>, interna edukacija </a:t>
            </a:r>
            <a:r>
              <a:rPr lang="hr-HR" sz="2000" noProof="0" dirty="0" err="1">
                <a:latin typeface="Open Sauce" panose="020B0604020202020204"/>
              </a:rPr>
              <a:t>Ascanius</a:t>
            </a:r>
            <a:r>
              <a:rPr lang="hr-HR" sz="2000" noProof="0" dirty="0">
                <a:latin typeface="Open Sauce" panose="020B0604020202020204"/>
              </a:rPr>
              <a:t> Media d.o.o.</a:t>
            </a:r>
          </a:p>
          <a:p>
            <a:pPr>
              <a:spcAft>
                <a:spcPts val="800"/>
              </a:spcAft>
            </a:pPr>
            <a:r>
              <a:rPr lang="hr-HR" sz="2000" dirty="0">
                <a:latin typeface="Open Sauce" panose="020B0604020202020204"/>
              </a:rPr>
              <a:t>MDPI - </a:t>
            </a:r>
            <a:r>
              <a:rPr lang="hr-HR" sz="2000" dirty="0">
                <a:latin typeface="Open Sauce" panose="020B0604020202020204"/>
                <a:hlinkClick r:id="rId3"/>
              </a:rPr>
              <a:t>https://www.mdpi.com/2076-3387/4/1/1</a:t>
            </a:r>
            <a:r>
              <a:rPr lang="hr-HR" sz="2000" dirty="0">
                <a:latin typeface="Open Sauce" panose="020B0604020202020204"/>
              </a:rPr>
              <a:t> </a:t>
            </a:r>
            <a:endParaRPr lang="hr-HR" sz="2000" noProof="0" dirty="0">
              <a:latin typeface="Open Sauce" panose="020B0604020202020204"/>
            </a:endParaRPr>
          </a:p>
          <a:p>
            <a:pPr>
              <a:spcAft>
                <a:spcPts val="800"/>
              </a:spcAft>
            </a:pPr>
            <a:r>
              <a:rPr lang="nl-NL" sz="2000" noProof="0" dirty="0"/>
              <a:t>Facebook – </a:t>
            </a:r>
            <a:r>
              <a:rPr lang="nl-NL" sz="2000" noProof="0" dirty="0">
                <a:hlinkClick r:id="rId4"/>
              </a:rPr>
              <a:t>www.facebook.com</a:t>
            </a:r>
            <a:endParaRPr lang="hr-HR" sz="2000" noProof="0" dirty="0">
              <a:latin typeface="Open Sauce" panose="020B0604020202020204"/>
            </a:endParaRPr>
          </a:p>
          <a:p>
            <a:pPr>
              <a:spcAft>
                <a:spcPts val="800"/>
              </a:spcAft>
            </a:pPr>
            <a:r>
              <a:rPr lang="nl-NL" sz="2000" noProof="0" dirty="0"/>
              <a:t>Instagram – </a:t>
            </a:r>
            <a:r>
              <a:rPr lang="nl-NL" sz="2000" noProof="0" dirty="0">
                <a:hlinkClick r:id="rId5"/>
              </a:rPr>
              <a:t>www.instagram.com</a:t>
            </a:r>
            <a:endParaRPr lang="hr-HR" sz="2000" noProof="0" dirty="0">
              <a:latin typeface="Open Sauce" panose="020B0604020202020204"/>
            </a:endParaRPr>
          </a:p>
          <a:p>
            <a:pPr>
              <a:spcAft>
                <a:spcPts val="800"/>
              </a:spcAft>
            </a:pPr>
            <a:r>
              <a:rPr lang="nl-NL" sz="2000" noProof="0" dirty="0"/>
              <a:t>X (bivši Twitter) – </a:t>
            </a:r>
            <a:r>
              <a:rPr lang="nl-NL" sz="2000" noProof="0" dirty="0">
                <a:hlinkClick r:id="rId6"/>
              </a:rPr>
              <a:t>www.x.com</a:t>
            </a:r>
            <a:endParaRPr lang="hr-HR" sz="2000" noProof="0" dirty="0">
              <a:latin typeface="Open Sauce" panose="020B0604020202020204"/>
            </a:endParaRPr>
          </a:p>
          <a:p>
            <a:pPr>
              <a:spcAft>
                <a:spcPts val="800"/>
              </a:spcAft>
            </a:pPr>
            <a:r>
              <a:rPr lang="nl-NL" sz="2000" noProof="0" dirty="0"/>
              <a:t>LinkedIn – </a:t>
            </a:r>
            <a:r>
              <a:rPr lang="nl-NL" sz="2000" noProof="0" dirty="0">
                <a:hlinkClick r:id="rId7"/>
              </a:rPr>
              <a:t>www.linkedin.com</a:t>
            </a:r>
            <a:r>
              <a:rPr lang="hr-HR" sz="2000" noProof="0" dirty="0">
                <a:latin typeface="Open Sauce" panose="020B0604020202020204"/>
              </a:rPr>
              <a:t> </a:t>
            </a:r>
            <a:endParaRPr lang="en-US" sz="2000" dirty="0"/>
          </a:p>
          <a:p>
            <a:pPr>
              <a:spcAft>
                <a:spcPts val="800"/>
              </a:spcAft>
            </a:pPr>
            <a:endParaRPr lang="hr-HR" sz="1200" dirty="0"/>
          </a:p>
        </p:txBody>
      </p:sp>
      <p:pic>
        <p:nvPicPr>
          <p:cNvPr id="2" name="Picture 1" descr="A blue and red text on a black background&#10;&#10;AI-generated content may be incorrect.">
            <a:extLst>
              <a:ext uri="{FF2B5EF4-FFF2-40B4-BE49-F238E27FC236}">
                <a16:creationId xmlns:a16="http://schemas.microsoft.com/office/drawing/2014/main" id="{EA264692-16F1-C84F-386E-77CF8361F4C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91" y="257850"/>
            <a:ext cx="1554524" cy="67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821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7B9CB-C07C-3F45-1C46-51B41E55C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6F766-11CB-9432-29F0-7BC59E228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13" y="2103437"/>
            <a:ext cx="10979573" cy="1325563"/>
          </a:xfrm>
        </p:spPr>
        <p:txBody>
          <a:bodyPr/>
          <a:lstStyle/>
          <a:p>
            <a:pPr algn="ctr"/>
            <a:r>
              <a:rPr lang="en-US" dirty="0"/>
              <a:t>HVALA NA POZORNOSTI!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F6FDB-2E74-F625-655F-265AA0836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A75EC-5D77-419F-9641-2226494547CD}" type="slidenum">
              <a:rPr lang="hr-HR" smtClean="0"/>
              <a:t>42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0338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SF+">
      <a:dk1>
        <a:sysClr val="windowText" lastClr="000000"/>
      </a:dk1>
      <a:lt1>
        <a:sysClr val="window" lastClr="FFFFFF"/>
      </a:lt1>
      <a:dk2>
        <a:srgbClr val="323C8C"/>
      </a:dk2>
      <a:lt2>
        <a:srgbClr val="EAEBF3"/>
      </a:lt2>
      <a:accent1>
        <a:srgbClr val="E31E24"/>
      </a:accent1>
      <a:accent2>
        <a:srgbClr val="A6CF38"/>
      </a:accent2>
      <a:accent3>
        <a:srgbClr val="00A0DC"/>
      </a:accent3>
      <a:accent4>
        <a:srgbClr val="DC24A0"/>
      </a:accent4>
      <a:accent5>
        <a:srgbClr val="F58220"/>
      </a:accent5>
      <a:accent6>
        <a:srgbClr val="7B32AD"/>
      </a:accent6>
      <a:hlink>
        <a:srgbClr val="E31E24"/>
      </a:hlink>
      <a:folHlink>
        <a:srgbClr val="E31E24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1890</Words>
  <Application>Microsoft Office PowerPoint</Application>
  <PresentationFormat>Široki zaslon</PresentationFormat>
  <Paragraphs>211</Paragraphs>
  <Slides>42</Slides>
  <Notes>6</Notes>
  <HiddenSlides>0</HiddenSlides>
  <MMClips>4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42</vt:i4>
      </vt:variant>
    </vt:vector>
  </HeadingPairs>
  <TitlesOfParts>
    <vt:vector size="48" baseType="lpstr">
      <vt:lpstr>Arial</vt:lpstr>
      <vt:lpstr>Calibri</vt:lpstr>
      <vt:lpstr>DM Serif Display</vt:lpstr>
      <vt:lpstr>Open Sauce</vt:lpstr>
      <vt:lpstr>Open Sauce Bold</vt:lpstr>
      <vt:lpstr>Office Theme</vt:lpstr>
      <vt:lpstr>5. RADNA GRUPA Kako komunicirati putem društvenih mreža </vt:lpstr>
      <vt:lpstr>SADRŽAJ</vt:lpstr>
      <vt:lpstr>Koliko često objavljivati? </vt:lpstr>
      <vt:lpstr>Što objavljivati na društvenim mrežama?</vt:lpstr>
      <vt:lpstr>Kakav treba biti sadržaj na društvenim mrežama?</vt:lpstr>
      <vt:lpstr>Priprema, priprema, priprema</vt:lpstr>
      <vt:lpstr>Primjeri dobre prakse 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Primjer dobre prakse (Europa) - Unionen</vt:lpstr>
      <vt:lpstr>Primjer loše prakse</vt:lpstr>
      <vt:lpstr>Prilagodba iste poruke različitim društvenim mrežama</vt:lpstr>
      <vt:lpstr>Primjer posta za svaku društvenu mrežu</vt:lpstr>
      <vt:lpstr>Facebook post</vt:lpstr>
      <vt:lpstr>Instagram post</vt:lpstr>
      <vt:lpstr>Instagram post s tekstom u Carousel formatu</vt:lpstr>
      <vt:lpstr>Linkedin</vt:lpstr>
      <vt:lpstr>TikTok objava priopćenja</vt:lpstr>
      <vt:lpstr>Sindikati na TikTok – u </vt:lpstr>
      <vt:lpstr>Sadržaj na TikTok – u kao inspiracija</vt:lpstr>
      <vt:lpstr>PowerPoint prezentacija</vt:lpstr>
      <vt:lpstr>Opcija 1. Zatvorena Facebook grupa za članove </vt:lpstr>
      <vt:lpstr>Postavke zatvorene FB grupe  </vt:lpstr>
      <vt:lpstr>Kako voditi/moderirati zatvorenu grupu? </vt:lpstr>
      <vt:lpstr>Opcija 2. Facebook Page (stranica) </vt:lpstr>
      <vt:lpstr>Kako kontrolirati sadržaj na FB Page-u? </vt:lpstr>
      <vt:lpstr>*Paid oglašavanje - u slučaju Facebook Page-a </vt:lpstr>
      <vt:lpstr>Kako se oglašivači nose s lošim komentarima?</vt:lpstr>
      <vt:lpstr>PowerPoint prezentacija</vt:lpstr>
      <vt:lpstr>PowerPoint prezentacija</vt:lpstr>
      <vt:lpstr>IZVORI</vt:lpstr>
      <vt:lpstr>HVALA NA POZORNOSTI!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ESF+</dc:creator>
  <cp:lastModifiedBy>Aleksandra ŠTINGL</cp:lastModifiedBy>
  <cp:revision>71</cp:revision>
  <dcterms:created xsi:type="dcterms:W3CDTF">2021-08-17T10:54:28Z</dcterms:created>
  <dcterms:modified xsi:type="dcterms:W3CDTF">2025-12-11T09:31:29Z</dcterms:modified>
</cp:coreProperties>
</file>